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0" r:id="rId1"/>
    <p:sldMasterId id="2147483671" r:id="rId2"/>
  </p:sldMasterIdLst>
  <p:notesMasterIdLst>
    <p:notesMasterId r:id="rId15"/>
  </p:notesMasterIdLst>
  <p:sldIdLst>
    <p:sldId id="256" r:id="rId3"/>
    <p:sldId id="257" r:id="rId4"/>
    <p:sldId id="270" r:id="rId5"/>
    <p:sldId id="268" r:id="rId6"/>
    <p:sldId id="263" r:id="rId7"/>
    <p:sldId id="277" r:id="rId8"/>
    <p:sldId id="271" r:id="rId9"/>
    <p:sldId id="278" r:id="rId10"/>
    <p:sldId id="272" r:id="rId11"/>
    <p:sldId id="273" r:id="rId12"/>
    <p:sldId id="276" r:id="rId13"/>
    <p:sldId id="274" r:id="rId14"/>
  </p:sldIdLst>
  <p:sldSz cx="12192000" cy="6858000"/>
  <p:notesSz cx="6858000" cy="9144000"/>
  <p:embeddedFontLst>
    <p:embeddedFont>
      <p:font typeface="10X10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배달의민족 주아" panose="020B0600000101010101" charset="-127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5745" userDrawn="1">
          <p15:clr>
            <a:srgbClr val="A4A3A4"/>
          </p15:clr>
        </p15:guide>
        <p15:guide id="5" pos="1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2D2"/>
    <a:srgbClr val="A1B8E1"/>
    <a:srgbClr val="5FBB78"/>
    <a:srgbClr val="B7D6A3"/>
    <a:srgbClr val="DFA7A6"/>
    <a:srgbClr val="32A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348" y="96"/>
      </p:cViewPr>
      <p:guideLst>
        <p:guide orient="horz" pos="2160"/>
        <p:guide pos="3840"/>
        <p:guide pos="5745"/>
        <p:guide pos="1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10X10" panose="020D0604000000000000" pitchFamily="50" charset="-127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470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8109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1352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224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6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6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914400" y="2130427"/>
            <a:ext cx="10363200" cy="14700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399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853"/>
              </a:spcBef>
              <a:buClr>
                <a:srgbClr val="888888"/>
              </a:buClr>
              <a:buFont typeface="Arial"/>
              <a:buNone/>
              <a:defRPr sz="4267" b="0" i="0" u="none" strike="noStrike" cap="none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609585" marR="0" lvl="1" indent="-12684" algn="ctr" rtl="0">
              <a:spcBef>
                <a:spcPts val="747"/>
              </a:spcBef>
              <a:buClr>
                <a:srgbClr val="888888"/>
              </a:buClr>
              <a:buFont typeface="Arial"/>
              <a:buNone/>
              <a:defRPr sz="37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lvl="2" indent="-12669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12654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lvl="4" indent="-12638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lvl="5" indent="-12624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lvl="6" indent="-12608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lvl="7" indent="-12593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lvl="8" indent="-12577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6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6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799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189" marR="0" lvl="0" indent="-186234" algn="l" rtl="0">
              <a:spcBef>
                <a:spcPts val="853"/>
              </a:spcBef>
              <a:buClr>
                <a:schemeClr val="dk1"/>
              </a:buClr>
              <a:buSzPct val="99232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990575" marR="0" lvl="1" indent="-156629" algn="l" rtl="0">
              <a:spcBef>
                <a:spcPts val="747"/>
              </a:spcBef>
              <a:buClr>
                <a:schemeClr val="dk1"/>
              </a:buClr>
              <a:buSzPct val="100891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962" marR="0" lvl="2" indent="-114262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33547" marR="0" lvl="3" indent="-148092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3131" marR="0" lvl="4" indent="-148076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2716" marR="0" lvl="5" indent="-148061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2301" marR="0" lvl="6" indent="-148046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1886" marR="0" lvl="7" indent="-148031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1470" marR="0" lvl="8" indent="-148015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6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6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963083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333" b="1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963083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609585" marR="0" lvl="1" indent="-12684" algn="l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lvl="2" indent="-12669" algn="l" rtl="0">
              <a:spcBef>
                <a:spcPts val="427"/>
              </a:spcBef>
              <a:buClr>
                <a:srgbClr val="888888"/>
              </a:buClr>
              <a:buFont typeface="Arial"/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12654" algn="l" rtl="0">
              <a:spcBef>
                <a:spcPts val="373"/>
              </a:spcBef>
              <a:buClr>
                <a:srgbClr val="888888"/>
              </a:buClr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lvl="4" indent="-12638" algn="l" rtl="0">
              <a:spcBef>
                <a:spcPts val="373"/>
              </a:spcBef>
              <a:buClr>
                <a:srgbClr val="888888"/>
              </a:buClr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lvl="5" indent="-12624" algn="l" rtl="0">
              <a:spcBef>
                <a:spcPts val="373"/>
              </a:spcBef>
              <a:buClr>
                <a:srgbClr val="888888"/>
              </a:buClr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lvl="6" indent="-12608" algn="l" rtl="0">
              <a:spcBef>
                <a:spcPts val="373"/>
              </a:spcBef>
              <a:buClr>
                <a:srgbClr val="888888"/>
              </a:buClr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lvl="7" indent="-12593" algn="l" rtl="0">
              <a:spcBef>
                <a:spcPts val="373"/>
              </a:spcBef>
              <a:buClr>
                <a:srgbClr val="888888"/>
              </a:buClr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lvl="8" indent="-12577" algn="l" rtl="0">
              <a:spcBef>
                <a:spcPts val="373"/>
              </a:spcBef>
              <a:buClr>
                <a:srgbClr val="888888"/>
              </a:buClr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6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6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189" marR="0" lvl="0" indent="-220143" algn="l" rtl="0">
              <a:spcBef>
                <a:spcPts val="747"/>
              </a:spcBef>
              <a:buClr>
                <a:schemeClr val="dk1"/>
              </a:buClr>
              <a:buSzPct val="100891"/>
              <a:buFont typeface="Arial"/>
              <a:buChar char="•"/>
              <a:defRPr sz="3733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990575" marR="0" lvl="1" indent="-190475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962" marR="0" lvl="2" indent="-148107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33547" marR="0" lvl="3" indent="-165047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3131" marR="0" lvl="4" indent="-165031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2716" marR="0" lvl="5" indent="-165015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2301" marR="0" lvl="6" indent="-165001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1886" marR="0" lvl="7" indent="-164986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1470" marR="0" lvl="8" indent="-16497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6197600" y="1600200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189" marR="0" lvl="0" indent="-220143" algn="l" rtl="0">
              <a:spcBef>
                <a:spcPts val="747"/>
              </a:spcBef>
              <a:buClr>
                <a:schemeClr val="dk1"/>
              </a:buClr>
              <a:buSzPct val="100891"/>
              <a:buFont typeface="Arial"/>
              <a:buChar char="•"/>
              <a:defRPr sz="3733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990575" marR="0" lvl="1" indent="-190475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962" marR="0" lvl="2" indent="-148107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33547" marR="0" lvl="3" indent="-165047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3131" marR="0" lvl="4" indent="-165031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2716" marR="0" lvl="5" indent="-165015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2301" marR="0" lvl="6" indent="-165001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1886" marR="0" lvl="7" indent="-164986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1470" marR="0" lvl="8" indent="-16497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6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6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09602" y="1535112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609585" marR="0" lvl="1" indent="-12684" algn="l" rtl="0">
              <a:spcBef>
                <a:spcPts val="533"/>
              </a:spcBef>
              <a:buClr>
                <a:schemeClr val="dk1"/>
              </a:buClr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lvl="2" indent="-12669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12654" algn="l" rtl="0">
              <a:spcBef>
                <a:spcPts val="427"/>
              </a:spcBef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lvl="4" indent="-12638" algn="l" rtl="0">
              <a:spcBef>
                <a:spcPts val="427"/>
              </a:spcBef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lvl="5" indent="-12624" algn="l" rtl="0">
              <a:spcBef>
                <a:spcPts val="427"/>
              </a:spcBef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lvl="6" indent="-12608" algn="l" rtl="0">
              <a:spcBef>
                <a:spcPts val="427"/>
              </a:spcBef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lvl="7" indent="-12593" algn="l" rtl="0">
              <a:spcBef>
                <a:spcPts val="427"/>
              </a:spcBef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lvl="8" indent="-12577" algn="l" rtl="0">
              <a:spcBef>
                <a:spcPts val="427"/>
              </a:spcBef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609602" y="2174875"/>
            <a:ext cx="5386917" cy="39512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189" marR="0" lvl="0" indent="-253989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990575" marR="0" lvl="1" indent="-224320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962" marR="0" lvl="2" indent="-165062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33547" marR="0" lvl="3" indent="-182001" algn="l" rtl="0">
              <a:spcBef>
                <a:spcPts val="427"/>
              </a:spcBef>
              <a:buClr>
                <a:schemeClr val="dk1"/>
              </a:buClr>
              <a:buSzPct val="101571"/>
              <a:buFont typeface="Arial"/>
              <a:buChar char="–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3131" marR="0" lvl="4" indent="-181985" algn="l" rtl="0">
              <a:spcBef>
                <a:spcPts val="427"/>
              </a:spcBef>
              <a:buClr>
                <a:schemeClr val="dk1"/>
              </a:buClr>
              <a:buSzPct val="101571"/>
              <a:buFont typeface="Arial"/>
              <a:buChar char="»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2716" marR="0" lvl="5" indent="-181970" algn="l" rtl="0">
              <a:spcBef>
                <a:spcPts val="427"/>
              </a:spcBef>
              <a:buClr>
                <a:schemeClr val="dk1"/>
              </a:buClr>
              <a:buSzPct val="101571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2301" marR="0" lvl="6" indent="-181955" algn="l" rtl="0">
              <a:spcBef>
                <a:spcPts val="427"/>
              </a:spcBef>
              <a:buClr>
                <a:schemeClr val="dk1"/>
              </a:buClr>
              <a:buSzPct val="101571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1886" marR="0" lvl="7" indent="-181940" algn="l" rtl="0">
              <a:spcBef>
                <a:spcPts val="427"/>
              </a:spcBef>
              <a:buClr>
                <a:schemeClr val="dk1"/>
              </a:buClr>
              <a:buSzPct val="101571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1470" marR="0" lvl="8" indent="-181924" algn="l" rtl="0">
              <a:spcBef>
                <a:spcPts val="427"/>
              </a:spcBef>
              <a:buClr>
                <a:schemeClr val="dk1"/>
              </a:buClr>
              <a:buSzPct val="101571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3"/>
          </p:nvPr>
        </p:nvSpPr>
        <p:spPr>
          <a:xfrm>
            <a:off x="6193367" y="1535112"/>
            <a:ext cx="5389034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609585" marR="0" lvl="1" indent="-12684" algn="l" rtl="0">
              <a:spcBef>
                <a:spcPts val="533"/>
              </a:spcBef>
              <a:buClr>
                <a:schemeClr val="dk1"/>
              </a:buClr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lvl="2" indent="-12669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12654" algn="l" rtl="0">
              <a:spcBef>
                <a:spcPts val="427"/>
              </a:spcBef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lvl="4" indent="-12638" algn="l" rtl="0">
              <a:spcBef>
                <a:spcPts val="427"/>
              </a:spcBef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lvl="5" indent="-12624" algn="l" rtl="0">
              <a:spcBef>
                <a:spcPts val="427"/>
              </a:spcBef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lvl="6" indent="-12608" algn="l" rtl="0">
              <a:spcBef>
                <a:spcPts val="427"/>
              </a:spcBef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lvl="7" indent="-12593" algn="l" rtl="0">
              <a:spcBef>
                <a:spcPts val="427"/>
              </a:spcBef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lvl="8" indent="-12577" algn="l" rtl="0">
              <a:spcBef>
                <a:spcPts val="427"/>
              </a:spcBef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4"/>
          </p:nvPr>
        </p:nvSpPr>
        <p:spPr>
          <a:xfrm>
            <a:off x="6193367" y="2174875"/>
            <a:ext cx="5389034" cy="39512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189" marR="0" lvl="0" indent="-253989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990575" marR="0" lvl="1" indent="-224320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962" marR="0" lvl="2" indent="-165062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33547" marR="0" lvl="3" indent="-182001" algn="l" rtl="0">
              <a:spcBef>
                <a:spcPts val="427"/>
              </a:spcBef>
              <a:buClr>
                <a:schemeClr val="dk1"/>
              </a:buClr>
              <a:buSzPct val="101571"/>
              <a:buFont typeface="Arial"/>
              <a:buChar char="–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3131" marR="0" lvl="4" indent="-181985" algn="l" rtl="0">
              <a:spcBef>
                <a:spcPts val="427"/>
              </a:spcBef>
              <a:buClr>
                <a:schemeClr val="dk1"/>
              </a:buClr>
              <a:buSzPct val="101571"/>
              <a:buFont typeface="Arial"/>
              <a:buChar char="»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2716" marR="0" lvl="5" indent="-181970" algn="l" rtl="0">
              <a:spcBef>
                <a:spcPts val="427"/>
              </a:spcBef>
              <a:buClr>
                <a:schemeClr val="dk1"/>
              </a:buClr>
              <a:buSzPct val="101571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2301" marR="0" lvl="6" indent="-181955" algn="l" rtl="0">
              <a:spcBef>
                <a:spcPts val="427"/>
              </a:spcBef>
              <a:buClr>
                <a:schemeClr val="dk1"/>
              </a:buClr>
              <a:buSzPct val="101571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1886" marR="0" lvl="7" indent="-181940" algn="l" rtl="0">
              <a:spcBef>
                <a:spcPts val="427"/>
              </a:spcBef>
              <a:buClr>
                <a:schemeClr val="dk1"/>
              </a:buClr>
              <a:buSzPct val="101571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1470" marR="0" lvl="8" indent="-181924" algn="l" rtl="0">
              <a:spcBef>
                <a:spcPts val="427"/>
              </a:spcBef>
              <a:buClr>
                <a:schemeClr val="dk1"/>
              </a:buClr>
              <a:buSzPct val="101571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122" name="Shape 12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6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6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6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6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609602" y="273048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4766735" y="273053"/>
            <a:ext cx="6815664" cy="5853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189" marR="0" lvl="0" indent="-186234" algn="l" rtl="0">
              <a:spcBef>
                <a:spcPts val="853"/>
              </a:spcBef>
              <a:buClr>
                <a:schemeClr val="dk1"/>
              </a:buClr>
              <a:buSzPct val="99232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990575" marR="0" lvl="1" indent="-156629" algn="l" rtl="0">
              <a:spcBef>
                <a:spcPts val="747"/>
              </a:spcBef>
              <a:buClr>
                <a:schemeClr val="dk1"/>
              </a:buClr>
              <a:buSzPct val="100891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962" marR="0" lvl="2" indent="-114262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33547" marR="0" lvl="3" indent="-148092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3131" marR="0" lvl="4" indent="-148076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2716" marR="0" lvl="5" indent="-148061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2301" marR="0" lvl="6" indent="-148046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1886" marR="0" lvl="7" indent="-148031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1470" marR="0" lvl="8" indent="-148015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2"/>
          </p:nvPr>
        </p:nvSpPr>
        <p:spPr>
          <a:xfrm>
            <a:off x="609602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73"/>
              </a:spcBef>
              <a:buClr>
                <a:schemeClr val="dk1"/>
              </a:buClr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609585" marR="0" lvl="1" indent="-12684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lvl="2" indent="-12669" algn="l" rtl="0">
              <a:spcBef>
                <a:spcPts val="267"/>
              </a:spcBef>
              <a:buClr>
                <a:schemeClr val="dk1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12654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lvl="4" indent="-12638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lvl="5" indent="-12624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lvl="6" indent="-12608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lvl="7" indent="-12593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lvl="8" indent="-12577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6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6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2389716" y="4800600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pic" idx="2"/>
          </p:nvPr>
        </p:nvSpPr>
        <p:spPr>
          <a:xfrm>
            <a:off x="2389716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853"/>
              </a:spcBef>
              <a:buClr>
                <a:schemeClr val="dk1"/>
              </a:buClr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609585" marR="0" lvl="1" indent="-12684" algn="l" rtl="0">
              <a:spcBef>
                <a:spcPts val="747"/>
              </a:spcBef>
              <a:buClr>
                <a:schemeClr val="dk1"/>
              </a:buClr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lvl="2" indent="-12669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12654" algn="l" rtl="0">
              <a:spcBef>
                <a:spcPts val="533"/>
              </a:spcBef>
              <a:buClr>
                <a:schemeClr val="dk1"/>
              </a:buClr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lvl="4" indent="-12638" algn="l" rtl="0">
              <a:spcBef>
                <a:spcPts val="533"/>
              </a:spcBef>
              <a:buClr>
                <a:schemeClr val="dk1"/>
              </a:buClr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lvl="5" indent="-12624" algn="l" rtl="0">
              <a:spcBef>
                <a:spcPts val="533"/>
              </a:spcBef>
              <a:buClr>
                <a:schemeClr val="dk1"/>
              </a:buClr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lvl="6" indent="-12608" algn="l" rtl="0">
              <a:spcBef>
                <a:spcPts val="533"/>
              </a:spcBef>
              <a:buClr>
                <a:schemeClr val="dk1"/>
              </a:buClr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lvl="7" indent="-12593" algn="l" rtl="0">
              <a:spcBef>
                <a:spcPts val="533"/>
              </a:spcBef>
              <a:buClr>
                <a:schemeClr val="dk1"/>
              </a:buClr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lvl="8" indent="-12577" algn="l" rtl="0">
              <a:spcBef>
                <a:spcPts val="533"/>
              </a:spcBef>
              <a:buClr>
                <a:schemeClr val="dk1"/>
              </a:buClr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2389716" y="5367339"/>
            <a:ext cx="7315200" cy="8048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73"/>
              </a:spcBef>
              <a:buClr>
                <a:schemeClr val="dk1"/>
              </a:buClr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609585" marR="0" lvl="1" indent="-12684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lvl="2" indent="-12669" algn="l" rtl="0">
              <a:spcBef>
                <a:spcPts val="267"/>
              </a:spcBef>
              <a:buClr>
                <a:schemeClr val="dk1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12654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lvl="4" indent="-12638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lvl="5" indent="-12624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lvl="6" indent="-12608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lvl="7" indent="-12593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lvl="8" indent="-12577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141" name="Shape 14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6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6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 rot="5400000">
            <a:off x="3833018" y="-1623217"/>
            <a:ext cx="4525963" cy="10972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189" marR="0" lvl="0" indent="-186234" algn="l" rtl="0">
              <a:spcBef>
                <a:spcPts val="853"/>
              </a:spcBef>
              <a:buClr>
                <a:schemeClr val="dk1"/>
              </a:buClr>
              <a:buSzPct val="99232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990575" marR="0" lvl="1" indent="-156629" algn="l" rtl="0">
              <a:spcBef>
                <a:spcPts val="747"/>
              </a:spcBef>
              <a:buClr>
                <a:schemeClr val="dk1"/>
              </a:buClr>
              <a:buSzPct val="100891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962" marR="0" lvl="2" indent="-114262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33547" marR="0" lvl="3" indent="-148092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3131" marR="0" lvl="4" indent="-148076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2716" marR="0" lvl="5" indent="-148061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2301" marR="0" lvl="6" indent="-148046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1886" marR="0" lvl="7" indent="-148031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1470" marR="0" lvl="8" indent="-148015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147" name="Shape 14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6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6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1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7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189" marR="0" lvl="0" indent="-186234" algn="l" rtl="0">
              <a:spcBef>
                <a:spcPts val="853"/>
              </a:spcBef>
              <a:buClr>
                <a:schemeClr val="dk1"/>
              </a:buClr>
              <a:buSzPct val="99232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990575" marR="0" lvl="1" indent="-156629" algn="l" rtl="0">
              <a:spcBef>
                <a:spcPts val="747"/>
              </a:spcBef>
              <a:buClr>
                <a:schemeClr val="dk1"/>
              </a:buClr>
              <a:buSzPct val="100891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962" marR="0" lvl="2" indent="-114262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33547" marR="0" lvl="3" indent="-148092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3131" marR="0" lvl="4" indent="-148076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2716" marR="0" lvl="5" indent="-148061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2301" marR="0" lvl="6" indent="-148046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1886" marR="0" lvl="7" indent="-148031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1470" marR="0" lvl="8" indent="-148015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153" name="Shape 15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6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6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10X10" panose="020D0604000000000000" pitchFamily="50" charset="-127"/>
          <a:ea typeface="10X10" panose="020D0604000000000000" pitchFamily="50" charset="-127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10X10" panose="020D0604000000000000" pitchFamily="50" charset="-127"/>
          <a:ea typeface="10X10" panose="020D0604000000000000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799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189" marR="0" lvl="0" indent="-186234" algn="l" rtl="0">
              <a:spcBef>
                <a:spcPts val="853"/>
              </a:spcBef>
              <a:buClr>
                <a:schemeClr val="dk1"/>
              </a:buClr>
              <a:buSzPct val="99232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575" marR="0" lvl="1" indent="-156629" algn="l" rtl="0">
              <a:spcBef>
                <a:spcPts val="747"/>
              </a:spcBef>
              <a:buClr>
                <a:schemeClr val="dk1"/>
              </a:buClr>
              <a:buSzPct val="100891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962" marR="0" lvl="2" indent="-114262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33547" marR="0" lvl="3" indent="-148092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3131" marR="0" lvl="4" indent="-148076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2716" marR="0" lvl="5" indent="-148061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2301" marR="0" lvl="6" indent="-148046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1886" marR="0" lvl="7" indent="-148031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1470" marR="0" lvl="8" indent="-148015" algn="l" rtl="0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6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600">
              <a:solidFill>
                <a:srgbClr val="888888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10X10" panose="020D0604000000000000" pitchFamily="50" charset="-127"/>
          <a:ea typeface="10X10" panose="020D0604000000000000" pitchFamily="50" charset="-127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10X10" panose="020D0604000000000000" pitchFamily="50" charset="-127"/>
          <a:ea typeface="10X10" panose="020D0604000000000000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t="-8999" b="-8998"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2340928" y="2244058"/>
            <a:ext cx="7510133" cy="2369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000" b="1" dirty="0" err="1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</a:t>
            </a:r>
            <a:r>
              <a:rPr lang="en-US" sz="6000" b="1" dirty="0" err="1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tudy</a:t>
            </a:r>
            <a:r>
              <a:rPr lang="en-US" sz="6000" b="1" dirty="0" err="1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sz="6000" b="1" dirty="0" err="1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ub</a:t>
            </a:r>
            <a:endParaRPr lang="en-US" sz="6000" b="1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3000" b="1" i="0" u="none" strike="noStrike" cap="none" dirty="0">
              <a:solidFill>
                <a:schemeClr val="lt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3600" dirty="0" err="1">
                <a:solidFill>
                  <a:schemeClr val="lt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기획</a:t>
            </a:r>
            <a:r>
              <a:rPr lang="en-US" sz="3600" dirty="0">
                <a:solidFill>
                  <a:schemeClr val="lt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보고서</a:t>
            </a:r>
            <a:endParaRPr lang="en-US" sz="3600" dirty="0">
              <a:solidFill>
                <a:schemeClr val="lt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2340928" y="5612666"/>
            <a:ext cx="7510134" cy="114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Team</a:t>
            </a:r>
            <a:r>
              <a:rPr lang="en-US" sz="160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 </a:t>
            </a:r>
            <a:r>
              <a:rPr lang="ko-KR" altLang="en-US" sz="160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마지노선</a:t>
            </a:r>
            <a:endParaRPr lang="en-US" sz="1600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0" algn="ctr">
              <a:spcBef>
                <a:spcPts val="0"/>
              </a:spcBef>
              <a:buNone/>
            </a:pPr>
            <a:endParaRPr sz="1600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-US" sz="1600" dirty="0" err="1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황효혁</a:t>
            </a:r>
            <a:r>
              <a:rPr lang="en-US" sz="16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구미향</a:t>
            </a:r>
            <a:r>
              <a:rPr lang="en-US" sz="16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양동균</a:t>
            </a:r>
            <a:r>
              <a:rPr lang="en-US" sz="16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윤찬호</a:t>
            </a:r>
            <a:r>
              <a:rPr lang="en-US" sz="16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조남훈</a:t>
            </a:r>
            <a:endParaRPr lang="en-US" sz="1600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2"/>
          <p:cNvSpPr/>
          <p:nvPr/>
        </p:nvSpPr>
        <p:spPr>
          <a:xfrm>
            <a:off x="423275" y="545525"/>
            <a:ext cx="2578544" cy="534000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b="1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업무분담</a:t>
            </a:r>
            <a:r>
              <a:rPr lang="en-US" altLang="ko-KR" sz="2400" b="1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ㆍ</a:t>
            </a:r>
            <a:r>
              <a:rPr lang="ko-KR" altLang="en-US" sz="2400" b="1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일정</a:t>
            </a:r>
            <a:endParaRPr lang="en-US" altLang="ko-KR" sz="2400" b="1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65128" y="1997839"/>
            <a:ext cx="67015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dirty="0" err="1">
                <a:latin typeface="10X10" panose="020D0604000000000000" pitchFamily="50" charset="-127"/>
                <a:ea typeface="10X10" panose="020D0604000000000000" pitchFamily="50" charset="-127"/>
              </a:rPr>
              <a:t>황효혁</a:t>
            </a:r>
            <a:r>
              <a:rPr lang="ko-KR" altLang="en-US" sz="1800" dirty="0">
                <a:latin typeface="10X10" panose="020D0604000000000000" pitchFamily="50" charset="-127"/>
                <a:ea typeface="10X10" panose="020D0604000000000000" pitchFamily="50" charset="-127"/>
              </a:rPr>
              <a:t>(팀장</a:t>
            </a:r>
            <a:r>
              <a:rPr lang="ko-KR" altLang="en-US" sz="1800">
                <a:latin typeface="10X10" panose="020D0604000000000000" pitchFamily="50" charset="-127"/>
                <a:ea typeface="10X10" panose="020D0604000000000000" pitchFamily="50" charset="-127"/>
              </a:rPr>
              <a:t>) </a:t>
            </a:r>
            <a:r>
              <a:rPr lang="en-US" altLang="ko-KR" sz="1800">
                <a:latin typeface="10X10" panose="020D0604000000000000" pitchFamily="50" charset="-127"/>
                <a:ea typeface="10X10" panose="020D0604000000000000" pitchFamily="50" charset="-127"/>
              </a:rPr>
              <a:t>	–</a:t>
            </a:r>
            <a:r>
              <a:rPr lang="ko-KR" altLang="en-US" sz="180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800" dirty="0">
                <a:latin typeface="10X10" panose="020D0604000000000000" pitchFamily="50" charset="-127"/>
                <a:ea typeface="10X10" panose="020D0604000000000000" pitchFamily="50" charset="-127"/>
              </a:rPr>
              <a:t>회원관리기능(회원 </a:t>
            </a:r>
            <a:r>
              <a:rPr lang="ko-KR" altLang="en-US" sz="1800" dirty="0" err="1">
                <a:latin typeface="10X10" panose="020D0604000000000000" pitchFamily="50" charset="-127"/>
                <a:ea typeface="10X10" panose="020D0604000000000000" pitchFamily="50" charset="-127"/>
              </a:rPr>
              <a:t>가입,수정,탈퇴</a:t>
            </a:r>
            <a:r>
              <a:rPr lang="ko-KR" altLang="en-US" sz="1800" dirty="0">
                <a:latin typeface="10X10" panose="020D0604000000000000" pitchFamily="50" charset="-127"/>
                <a:ea typeface="10X10" panose="020D0604000000000000" pitchFamily="50" charset="-127"/>
              </a:rPr>
              <a:t>)</a:t>
            </a:r>
            <a:r>
              <a:rPr lang="en-US" altLang="ko-KR" sz="1800" dirty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800" dirty="0" err="1">
                <a:latin typeface="10X10" panose="020D0604000000000000" pitchFamily="50" charset="-127"/>
                <a:ea typeface="10X10" panose="020D0604000000000000" pitchFamily="50" charset="-127"/>
              </a:rPr>
              <a:t>그룹게시판</a:t>
            </a:r>
            <a:r>
              <a:rPr lang="ko-KR" altLang="en-US" sz="1800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sz="1800" err="1">
                <a:latin typeface="10X10" panose="020D0604000000000000" pitchFamily="50" charset="-127"/>
                <a:ea typeface="10X10" panose="020D0604000000000000" pitchFamily="50" charset="-127"/>
              </a:rPr>
              <a:t>구미향</a:t>
            </a:r>
            <a:r>
              <a:rPr lang="ko-KR" altLang="en-US" sz="180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800">
                <a:latin typeface="10X10" panose="020D0604000000000000" pitchFamily="50" charset="-127"/>
                <a:ea typeface="10X10" panose="020D0604000000000000" pitchFamily="50" charset="-127"/>
              </a:rPr>
              <a:t>		–</a:t>
            </a:r>
            <a:r>
              <a:rPr lang="ko-KR" altLang="en-US" sz="180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800" dirty="0">
                <a:latin typeface="10X10" panose="020D0604000000000000" pitchFamily="50" charset="-127"/>
                <a:ea typeface="10X10" panose="020D0604000000000000" pitchFamily="50" charset="-127"/>
              </a:rPr>
              <a:t>UI 일관성 담당</a:t>
            </a:r>
            <a:r>
              <a:rPr lang="en-US" altLang="ko-KR" sz="1800" dirty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800" dirty="0">
                <a:latin typeface="10X10" panose="020D0604000000000000" pitchFamily="50" charset="-127"/>
                <a:ea typeface="10X10" panose="020D0604000000000000" pitchFamily="50" charset="-127"/>
              </a:rPr>
              <a:t>메인 </a:t>
            </a:r>
            <a:r>
              <a:rPr lang="en-US" altLang="ko-KR" sz="1800" dirty="0">
                <a:latin typeface="10X10" panose="020D0604000000000000" pitchFamily="50" charset="-127"/>
                <a:ea typeface="10X10" panose="020D0604000000000000" pitchFamily="50" charset="-127"/>
              </a:rPr>
              <a:t>Q&amp;A</a:t>
            </a:r>
            <a:endParaRPr lang="ko-KR" altLang="en-US" sz="18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800" err="1">
                <a:latin typeface="10X10" panose="020D0604000000000000" pitchFamily="50" charset="-127"/>
                <a:ea typeface="10X10" panose="020D0604000000000000" pitchFamily="50" charset="-127"/>
              </a:rPr>
              <a:t>양동균</a:t>
            </a:r>
            <a:r>
              <a:rPr lang="ko-KR" altLang="en-US" sz="180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800">
                <a:latin typeface="10X10" panose="020D0604000000000000" pitchFamily="50" charset="-127"/>
                <a:ea typeface="10X10" panose="020D0604000000000000" pitchFamily="50" charset="-127"/>
              </a:rPr>
              <a:t>		–</a:t>
            </a:r>
            <a:r>
              <a:rPr lang="ko-KR" altLang="en-US" sz="180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800" dirty="0">
                <a:latin typeface="10X10" panose="020D0604000000000000" pitchFamily="50" charset="-127"/>
                <a:ea typeface="10X10" panose="020D0604000000000000" pitchFamily="50" charset="-127"/>
              </a:rPr>
              <a:t>DB </a:t>
            </a:r>
            <a:r>
              <a:rPr lang="ko-KR" altLang="en-US" sz="1800" dirty="0">
                <a:latin typeface="10X10" panose="020D0604000000000000" pitchFamily="50" charset="-127"/>
                <a:ea typeface="10X10" panose="020D0604000000000000" pitchFamily="50" charset="-127"/>
              </a:rPr>
              <a:t>설계 정리</a:t>
            </a:r>
            <a:r>
              <a:rPr lang="en-US" altLang="ko-KR" sz="1800" dirty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800" dirty="0">
                <a:latin typeface="10X10" panose="020D0604000000000000" pitchFamily="50" charset="-127"/>
                <a:ea typeface="10X10" panose="020D0604000000000000" pitchFamily="50" charset="-127"/>
              </a:rPr>
              <a:t>그룹 </a:t>
            </a:r>
            <a:r>
              <a:rPr lang="en-US" altLang="ko-KR" sz="1800" dirty="0">
                <a:latin typeface="10X10" panose="020D0604000000000000" pitchFamily="50" charset="-127"/>
                <a:ea typeface="10X10" panose="020D0604000000000000" pitchFamily="50" charset="-127"/>
              </a:rPr>
              <a:t>Q&amp;A</a:t>
            </a:r>
            <a:endParaRPr lang="ko-KR" altLang="en-US" sz="18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800">
                <a:latin typeface="10X10" panose="020D0604000000000000" pitchFamily="50" charset="-127"/>
                <a:ea typeface="10X10" panose="020D0604000000000000" pitchFamily="50" charset="-127"/>
              </a:rPr>
              <a:t>윤찬호</a:t>
            </a:r>
            <a:r>
              <a:rPr lang="en-US" altLang="ko-KR" sz="1800">
                <a:latin typeface="10X10" panose="020D0604000000000000" pitchFamily="50" charset="-127"/>
                <a:ea typeface="10X10" panose="020D0604000000000000" pitchFamily="50" charset="-127"/>
              </a:rPr>
              <a:t>		– </a:t>
            </a:r>
            <a:r>
              <a:rPr lang="ko-KR" altLang="en-US" sz="1800" dirty="0">
                <a:latin typeface="10X10" panose="020D0604000000000000" pitchFamily="50" charset="-127"/>
                <a:ea typeface="10X10" panose="020D0604000000000000" pitchFamily="50" charset="-127"/>
              </a:rPr>
              <a:t>사용자 권한</a:t>
            </a:r>
            <a:r>
              <a:rPr lang="en-US" altLang="ko-KR" sz="1800" dirty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800" dirty="0">
                <a:latin typeface="10X10" panose="020D0604000000000000" pitchFamily="50" charset="-127"/>
                <a:ea typeface="10X10" panose="020D0604000000000000" pitchFamily="50" charset="-127"/>
              </a:rPr>
              <a:t>모집 게시판 </a:t>
            </a:r>
          </a:p>
          <a:p>
            <a:pPr>
              <a:lnSpc>
                <a:spcPct val="200000"/>
              </a:lnSpc>
            </a:pPr>
            <a:r>
              <a:rPr lang="ko-KR" altLang="en-US" sz="1800" err="1">
                <a:latin typeface="10X10" panose="020D0604000000000000" pitchFamily="50" charset="-127"/>
                <a:ea typeface="10X10" panose="020D0604000000000000" pitchFamily="50" charset="-127"/>
              </a:rPr>
              <a:t>조남훈</a:t>
            </a:r>
            <a:r>
              <a:rPr lang="ko-KR" altLang="en-US" sz="180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800">
                <a:latin typeface="10X10" panose="020D0604000000000000" pitchFamily="50" charset="-127"/>
                <a:ea typeface="10X10" panose="020D0604000000000000" pitchFamily="50" charset="-127"/>
              </a:rPr>
              <a:t>		–</a:t>
            </a:r>
            <a:r>
              <a:rPr lang="ko-KR" altLang="en-US" sz="180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800" dirty="0">
                <a:latin typeface="10X10" panose="020D0604000000000000" pitchFamily="50" charset="-127"/>
                <a:ea typeface="10X10" panose="020D0604000000000000" pitchFamily="50" charset="-127"/>
              </a:rPr>
              <a:t>메인 </a:t>
            </a:r>
            <a:r>
              <a:rPr lang="en-US" altLang="ko-KR" sz="1800" dirty="0">
                <a:latin typeface="10X10" panose="020D0604000000000000" pitchFamily="50" charset="-127"/>
                <a:ea typeface="10X10" panose="020D0604000000000000" pitchFamily="50" charset="-127"/>
              </a:rPr>
              <a:t>UI,</a:t>
            </a:r>
            <a:r>
              <a:rPr lang="ko-KR" altLang="en-US" sz="1800" dirty="0">
                <a:latin typeface="10X10" panose="020D0604000000000000" pitchFamily="50" charset="-127"/>
                <a:ea typeface="10X10" panose="020D0604000000000000" pitchFamily="50" charset="-127"/>
              </a:rPr>
              <a:t>파일공유 게시판</a:t>
            </a:r>
          </a:p>
        </p:txBody>
      </p:sp>
    </p:spTree>
    <p:extLst>
      <p:ext uri="{BB962C8B-B14F-4D97-AF65-F5344CB8AC3E}">
        <p14:creationId xmlns:p14="http://schemas.microsoft.com/office/powerpoint/2010/main" val="28928660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2"/>
          <p:cNvSpPr/>
          <p:nvPr/>
        </p:nvSpPr>
        <p:spPr>
          <a:xfrm>
            <a:off x="423275" y="545525"/>
            <a:ext cx="2578544" cy="534000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b="1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업무분담</a:t>
            </a:r>
            <a:r>
              <a:rPr lang="en-US" altLang="ko-KR" sz="2400" b="1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ㆍ</a:t>
            </a:r>
            <a:r>
              <a:rPr lang="ko-KR" altLang="en-US" sz="2400" b="1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일정</a:t>
            </a:r>
            <a:endParaRPr lang="en-US" altLang="ko-KR" sz="2400" b="1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62" y="1764043"/>
            <a:ext cx="9175275" cy="44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28496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t="-8999" b="-8998"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-5" y="-1"/>
            <a:ext cx="12192000" cy="6858000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11252" y="3198166"/>
            <a:ext cx="9169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T</a:t>
            </a:r>
            <a:r>
              <a:rPr lang="en-US" altLang="ko-KR" sz="36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hank you for watching our presentation!</a:t>
            </a:r>
            <a:endParaRPr lang="ko-KR" altLang="en-US" sz="3600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28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t="28269" r="586" b="36393"/>
          <a:stretch/>
        </p:blipFill>
        <p:spPr>
          <a:xfrm>
            <a:off x="-75" y="0"/>
            <a:ext cx="12192000" cy="28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4237973" y="4538344"/>
            <a:ext cx="3036899" cy="85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구현 계획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4244598" y="3403730"/>
            <a:ext cx="3036899" cy="85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프로젝트 개요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8590795" y="3403730"/>
            <a:ext cx="3036900" cy="85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개발 배경 및 목표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8580917" y="4538360"/>
            <a:ext cx="3036900" cy="85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기존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/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유사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사이트 분석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grpSp>
        <p:nvGrpSpPr>
          <p:cNvPr id="194" name="Shape 194"/>
          <p:cNvGrpSpPr/>
          <p:nvPr/>
        </p:nvGrpSpPr>
        <p:grpSpPr>
          <a:xfrm>
            <a:off x="7638970" y="4525171"/>
            <a:ext cx="769083" cy="769083"/>
            <a:chOff x="9412447" y="596854"/>
            <a:chExt cx="865500" cy="865500"/>
          </a:xfrm>
        </p:grpSpPr>
        <p:sp>
          <p:nvSpPr>
            <p:cNvPr id="195" name="Shape 195"/>
            <p:cNvSpPr/>
            <p:nvPr/>
          </p:nvSpPr>
          <p:spPr>
            <a:xfrm>
              <a:off x="9412447" y="596854"/>
              <a:ext cx="865500" cy="865500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buNone/>
              </a:pPr>
              <a:endPara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</a:endParaRPr>
            </a:p>
          </p:txBody>
        </p:sp>
        <p:grpSp>
          <p:nvGrpSpPr>
            <p:cNvPr id="196" name="Shape 196"/>
            <p:cNvGrpSpPr/>
            <p:nvPr/>
          </p:nvGrpSpPr>
          <p:grpSpPr>
            <a:xfrm>
              <a:off x="9641414" y="856756"/>
              <a:ext cx="390771" cy="390771"/>
              <a:chOff x="3668" y="3943"/>
              <a:chExt cx="600" cy="600"/>
            </a:xfrm>
          </p:grpSpPr>
          <p:sp>
            <p:nvSpPr>
              <p:cNvPr id="197" name="Shape 197"/>
              <p:cNvSpPr/>
              <p:nvPr/>
            </p:nvSpPr>
            <p:spPr>
              <a:xfrm>
                <a:off x="3668" y="3943"/>
                <a:ext cx="600" cy="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49265" y="95442"/>
                    </a:moveTo>
                    <a:lnTo>
                      <a:pt x="48945" y="95517"/>
                    </a:lnTo>
                    <a:lnTo>
                      <a:pt x="48658" y="95743"/>
                    </a:lnTo>
                    <a:lnTo>
                      <a:pt x="48434" y="96045"/>
                    </a:lnTo>
                    <a:lnTo>
                      <a:pt x="48338" y="96421"/>
                    </a:lnTo>
                    <a:lnTo>
                      <a:pt x="46325" y="109378"/>
                    </a:lnTo>
                    <a:lnTo>
                      <a:pt x="46357" y="109868"/>
                    </a:lnTo>
                    <a:lnTo>
                      <a:pt x="46549" y="110320"/>
                    </a:lnTo>
                    <a:lnTo>
                      <a:pt x="46869" y="110621"/>
                    </a:lnTo>
                    <a:lnTo>
                      <a:pt x="47316" y="110772"/>
                    </a:lnTo>
                    <a:lnTo>
                      <a:pt x="72683" y="110772"/>
                    </a:lnTo>
                    <a:lnTo>
                      <a:pt x="73099" y="110621"/>
                    </a:lnTo>
                    <a:lnTo>
                      <a:pt x="73386" y="110433"/>
                    </a:lnTo>
                    <a:lnTo>
                      <a:pt x="73610" y="110018"/>
                    </a:lnTo>
                    <a:lnTo>
                      <a:pt x="73674" y="109566"/>
                    </a:lnTo>
                    <a:lnTo>
                      <a:pt x="73674" y="109416"/>
                    </a:lnTo>
                    <a:lnTo>
                      <a:pt x="73642" y="109265"/>
                    </a:lnTo>
                    <a:lnTo>
                      <a:pt x="71661" y="96421"/>
                    </a:lnTo>
                    <a:lnTo>
                      <a:pt x="71565" y="96045"/>
                    </a:lnTo>
                    <a:lnTo>
                      <a:pt x="71341" y="95743"/>
                    </a:lnTo>
                    <a:lnTo>
                      <a:pt x="71054" y="95517"/>
                    </a:lnTo>
                    <a:lnTo>
                      <a:pt x="70734" y="95442"/>
                    </a:lnTo>
                    <a:lnTo>
                      <a:pt x="49265" y="95442"/>
                    </a:lnTo>
                    <a:close/>
                    <a:moveTo>
                      <a:pt x="18690" y="11487"/>
                    </a:moveTo>
                    <a:lnTo>
                      <a:pt x="18242" y="11600"/>
                    </a:lnTo>
                    <a:lnTo>
                      <a:pt x="17891" y="11826"/>
                    </a:lnTo>
                    <a:lnTo>
                      <a:pt x="17571" y="12203"/>
                    </a:lnTo>
                    <a:lnTo>
                      <a:pt x="17380" y="12655"/>
                    </a:lnTo>
                    <a:lnTo>
                      <a:pt x="17316" y="13182"/>
                    </a:lnTo>
                    <a:lnTo>
                      <a:pt x="17316" y="71186"/>
                    </a:lnTo>
                    <a:lnTo>
                      <a:pt x="17380" y="71789"/>
                    </a:lnTo>
                    <a:lnTo>
                      <a:pt x="17667" y="72354"/>
                    </a:lnTo>
                    <a:lnTo>
                      <a:pt x="18115" y="72693"/>
                    </a:lnTo>
                    <a:lnTo>
                      <a:pt x="101853" y="72693"/>
                    </a:lnTo>
                    <a:lnTo>
                      <a:pt x="102300" y="72354"/>
                    </a:lnTo>
                    <a:lnTo>
                      <a:pt x="102587" y="71789"/>
                    </a:lnTo>
                    <a:lnTo>
                      <a:pt x="102683" y="71186"/>
                    </a:lnTo>
                    <a:lnTo>
                      <a:pt x="102683" y="13182"/>
                    </a:lnTo>
                    <a:lnTo>
                      <a:pt x="102619" y="12655"/>
                    </a:lnTo>
                    <a:lnTo>
                      <a:pt x="102428" y="12203"/>
                    </a:lnTo>
                    <a:lnTo>
                      <a:pt x="102108" y="11826"/>
                    </a:lnTo>
                    <a:lnTo>
                      <a:pt x="101757" y="11600"/>
                    </a:lnTo>
                    <a:lnTo>
                      <a:pt x="101277" y="11487"/>
                    </a:lnTo>
                    <a:lnTo>
                      <a:pt x="18690" y="11487"/>
                    </a:lnTo>
                    <a:close/>
                    <a:moveTo>
                      <a:pt x="18690" y="0"/>
                    </a:moveTo>
                    <a:lnTo>
                      <a:pt x="101277" y="0"/>
                    </a:lnTo>
                    <a:lnTo>
                      <a:pt x="102811" y="112"/>
                    </a:lnTo>
                    <a:lnTo>
                      <a:pt x="104249" y="489"/>
                    </a:lnTo>
                    <a:lnTo>
                      <a:pt x="105623" y="1016"/>
                    </a:lnTo>
                    <a:lnTo>
                      <a:pt x="106900" y="1807"/>
                    </a:lnTo>
                    <a:lnTo>
                      <a:pt x="108115" y="2749"/>
                    </a:lnTo>
                    <a:lnTo>
                      <a:pt x="109201" y="3879"/>
                    </a:lnTo>
                    <a:lnTo>
                      <a:pt x="110159" y="5122"/>
                    </a:lnTo>
                    <a:lnTo>
                      <a:pt x="110958" y="6516"/>
                    </a:lnTo>
                    <a:lnTo>
                      <a:pt x="111597" y="8060"/>
                    </a:lnTo>
                    <a:lnTo>
                      <a:pt x="112076" y="9642"/>
                    </a:lnTo>
                    <a:lnTo>
                      <a:pt x="112364" y="11374"/>
                    </a:lnTo>
                    <a:lnTo>
                      <a:pt x="112460" y="13182"/>
                    </a:lnTo>
                    <a:lnTo>
                      <a:pt x="112460" y="71186"/>
                    </a:lnTo>
                    <a:lnTo>
                      <a:pt x="112396" y="72730"/>
                    </a:lnTo>
                    <a:lnTo>
                      <a:pt x="112140" y="74199"/>
                    </a:lnTo>
                    <a:lnTo>
                      <a:pt x="111821" y="75668"/>
                    </a:lnTo>
                    <a:lnTo>
                      <a:pt x="112108" y="76384"/>
                    </a:lnTo>
                    <a:lnTo>
                      <a:pt x="112332" y="77175"/>
                    </a:lnTo>
                    <a:lnTo>
                      <a:pt x="119776" y="112354"/>
                    </a:lnTo>
                    <a:lnTo>
                      <a:pt x="119936" y="113220"/>
                    </a:lnTo>
                    <a:lnTo>
                      <a:pt x="120000" y="114086"/>
                    </a:lnTo>
                    <a:lnTo>
                      <a:pt x="119904" y="115254"/>
                    </a:lnTo>
                    <a:lnTo>
                      <a:pt x="119584" y="116384"/>
                    </a:lnTo>
                    <a:lnTo>
                      <a:pt x="119137" y="117363"/>
                    </a:lnTo>
                    <a:lnTo>
                      <a:pt x="118530" y="118267"/>
                    </a:lnTo>
                    <a:lnTo>
                      <a:pt x="117795" y="118945"/>
                    </a:lnTo>
                    <a:lnTo>
                      <a:pt x="116932" y="119510"/>
                    </a:lnTo>
                    <a:lnTo>
                      <a:pt x="116006" y="119849"/>
                    </a:lnTo>
                    <a:lnTo>
                      <a:pt x="114984" y="120000"/>
                    </a:lnTo>
                    <a:lnTo>
                      <a:pt x="5015" y="120000"/>
                    </a:lnTo>
                    <a:lnTo>
                      <a:pt x="4121" y="119887"/>
                    </a:lnTo>
                    <a:lnTo>
                      <a:pt x="3226" y="119585"/>
                    </a:lnTo>
                    <a:lnTo>
                      <a:pt x="2396" y="119133"/>
                    </a:lnTo>
                    <a:lnTo>
                      <a:pt x="1661" y="118493"/>
                    </a:lnTo>
                    <a:lnTo>
                      <a:pt x="1054" y="117702"/>
                    </a:lnTo>
                    <a:lnTo>
                      <a:pt x="575" y="116798"/>
                    </a:lnTo>
                    <a:lnTo>
                      <a:pt x="223" y="115819"/>
                    </a:lnTo>
                    <a:lnTo>
                      <a:pt x="31" y="114764"/>
                    </a:lnTo>
                    <a:lnTo>
                      <a:pt x="0" y="113709"/>
                    </a:lnTo>
                    <a:lnTo>
                      <a:pt x="159" y="112655"/>
                    </a:lnTo>
                    <a:lnTo>
                      <a:pt x="7667" y="77175"/>
                    </a:lnTo>
                    <a:lnTo>
                      <a:pt x="7891" y="76384"/>
                    </a:lnTo>
                    <a:lnTo>
                      <a:pt x="8178" y="75668"/>
                    </a:lnTo>
                    <a:lnTo>
                      <a:pt x="7827" y="74199"/>
                    </a:lnTo>
                    <a:lnTo>
                      <a:pt x="7603" y="72730"/>
                    </a:lnTo>
                    <a:lnTo>
                      <a:pt x="7539" y="71186"/>
                    </a:lnTo>
                    <a:lnTo>
                      <a:pt x="7539" y="13182"/>
                    </a:lnTo>
                    <a:lnTo>
                      <a:pt x="7635" y="11374"/>
                    </a:lnTo>
                    <a:lnTo>
                      <a:pt x="7923" y="9642"/>
                    </a:lnTo>
                    <a:lnTo>
                      <a:pt x="8402" y="8060"/>
                    </a:lnTo>
                    <a:lnTo>
                      <a:pt x="9041" y="6516"/>
                    </a:lnTo>
                    <a:lnTo>
                      <a:pt x="9840" y="5122"/>
                    </a:lnTo>
                    <a:lnTo>
                      <a:pt x="10798" y="3879"/>
                    </a:lnTo>
                    <a:lnTo>
                      <a:pt x="11884" y="2749"/>
                    </a:lnTo>
                    <a:lnTo>
                      <a:pt x="13067" y="1807"/>
                    </a:lnTo>
                    <a:lnTo>
                      <a:pt x="14376" y="1016"/>
                    </a:lnTo>
                    <a:lnTo>
                      <a:pt x="15750" y="489"/>
                    </a:lnTo>
                    <a:lnTo>
                      <a:pt x="17188" y="112"/>
                    </a:lnTo>
                    <a:lnTo>
                      <a:pt x="18690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50" charset="-127"/>
                </a:endParaRPr>
              </a:p>
            </p:txBody>
          </p:sp>
          <p:sp>
            <p:nvSpPr>
              <p:cNvPr id="198" name="Shape 198"/>
              <p:cNvSpPr/>
              <p:nvPr/>
            </p:nvSpPr>
            <p:spPr>
              <a:xfrm>
                <a:off x="3928" y="4071"/>
                <a:ext cx="0" cy="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990" y="0"/>
                    </a:moveTo>
                    <a:lnTo>
                      <a:pt x="11559" y="366"/>
                    </a:lnTo>
                    <a:lnTo>
                      <a:pt x="94495" y="31926"/>
                    </a:lnTo>
                    <a:lnTo>
                      <a:pt x="96697" y="33211"/>
                    </a:lnTo>
                    <a:lnTo>
                      <a:pt x="98348" y="35229"/>
                    </a:lnTo>
                    <a:lnTo>
                      <a:pt x="99449" y="37614"/>
                    </a:lnTo>
                    <a:lnTo>
                      <a:pt x="99816" y="40366"/>
                    </a:lnTo>
                    <a:lnTo>
                      <a:pt x="99266" y="42935"/>
                    </a:lnTo>
                    <a:lnTo>
                      <a:pt x="97981" y="45321"/>
                    </a:lnTo>
                    <a:lnTo>
                      <a:pt x="96146" y="46972"/>
                    </a:lnTo>
                    <a:lnTo>
                      <a:pt x="93577" y="48073"/>
                    </a:lnTo>
                    <a:lnTo>
                      <a:pt x="75596" y="53027"/>
                    </a:lnTo>
                    <a:lnTo>
                      <a:pt x="117614" y="95045"/>
                    </a:lnTo>
                    <a:lnTo>
                      <a:pt x="119082" y="97064"/>
                    </a:lnTo>
                    <a:lnTo>
                      <a:pt x="120000" y="99633"/>
                    </a:lnTo>
                    <a:lnTo>
                      <a:pt x="120000" y="102385"/>
                    </a:lnTo>
                    <a:lnTo>
                      <a:pt x="119082" y="104954"/>
                    </a:lnTo>
                    <a:lnTo>
                      <a:pt x="117614" y="106972"/>
                    </a:lnTo>
                    <a:lnTo>
                      <a:pt x="106972" y="117614"/>
                    </a:lnTo>
                    <a:lnTo>
                      <a:pt x="104770" y="119082"/>
                    </a:lnTo>
                    <a:lnTo>
                      <a:pt x="102201" y="120000"/>
                    </a:lnTo>
                    <a:lnTo>
                      <a:pt x="99633" y="120000"/>
                    </a:lnTo>
                    <a:lnTo>
                      <a:pt x="97247" y="119082"/>
                    </a:lnTo>
                    <a:lnTo>
                      <a:pt x="94862" y="117614"/>
                    </a:lnTo>
                    <a:lnTo>
                      <a:pt x="53027" y="75596"/>
                    </a:lnTo>
                    <a:lnTo>
                      <a:pt x="48073" y="93577"/>
                    </a:lnTo>
                    <a:lnTo>
                      <a:pt x="46972" y="96146"/>
                    </a:lnTo>
                    <a:lnTo>
                      <a:pt x="45137" y="97981"/>
                    </a:lnTo>
                    <a:lnTo>
                      <a:pt x="42935" y="99266"/>
                    </a:lnTo>
                    <a:lnTo>
                      <a:pt x="40366" y="99816"/>
                    </a:lnTo>
                    <a:lnTo>
                      <a:pt x="37614" y="99633"/>
                    </a:lnTo>
                    <a:lnTo>
                      <a:pt x="35229" y="98348"/>
                    </a:lnTo>
                    <a:lnTo>
                      <a:pt x="33211" y="96697"/>
                    </a:lnTo>
                    <a:lnTo>
                      <a:pt x="31926" y="94495"/>
                    </a:lnTo>
                    <a:lnTo>
                      <a:pt x="550" y="11376"/>
                    </a:lnTo>
                    <a:lnTo>
                      <a:pt x="0" y="9174"/>
                    </a:lnTo>
                    <a:lnTo>
                      <a:pt x="0" y="6605"/>
                    </a:lnTo>
                    <a:lnTo>
                      <a:pt x="917" y="4403"/>
                    </a:lnTo>
                    <a:lnTo>
                      <a:pt x="2568" y="2385"/>
                    </a:lnTo>
                    <a:lnTo>
                      <a:pt x="4403" y="917"/>
                    </a:lnTo>
                    <a:lnTo>
                      <a:pt x="6788" y="183"/>
                    </a:lnTo>
                    <a:lnTo>
                      <a:pt x="8990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50" charset="-127"/>
                </a:endParaRPr>
              </a:p>
            </p:txBody>
          </p:sp>
        </p:grpSp>
      </p:grpSp>
      <p:grpSp>
        <p:nvGrpSpPr>
          <p:cNvPr id="199" name="Shape 199"/>
          <p:cNvGrpSpPr/>
          <p:nvPr/>
        </p:nvGrpSpPr>
        <p:grpSpPr>
          <a:xfrm>
            <a:off x="3225748" y="3458610"/>
            <a:ext cx="755841" cy="755841"/>
            <a:chOff x="6306973" y="2436552"/>
            <a:chExt cx="865500" cy="865499"/>
          </a:xfrm>
        </p:grpSpPr>
        <p:sp>
          <p:nvSpPr>
            <p:cNvPr id="200" name="Shape 200"/>
            <p:cNvSpPr/>
            <p:nvPr/>
          </p:nvSpPr>
          <p:spPr>
            <a:xfrm>
              <a:off x="6306973" y="2436552"/>
              <a:ext cx="865500" cy="865499"/>
            </a:xfrm>
            <a:prstGeom prst="ellipse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buNone/>
              </a:pPr>
              <a:endPara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</a:endParaRPr>
            </a:p>
          </p:txBody>
        </p:sp>
        <p:grpSp>
          <p:nvGrpSpPr>
            <p:cNvPr id="201" name="Shape 201"/>
            <p:cNvGrpSpPr/>
            <p:nvPr/>
          </p:nvGrpSpPr>
          <p:grpSpPr>
            <a:xfrm>
              <a:off x="6515561" y="2673123"/>
              <a:ext cx="419777" cy="419776"/>
              <a:chOff x="496" y="4251"/>
              <a:chExt cx="600" cy="600"/>
            </a:xfrm>
          </p:grpSpPr>
          <p:sp>
            <p:nvSpPr>
              <p:cNvPr id="202" name="Shape 202"/>
              <p:cNvSpPr/>
              <p:nvPr/>
            </p:nvSpPr>
            <p:spPr>
              <a:xfrm>
                <a:off x="709" y="4720"/>
                <a:ext cx="0" cy="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20000" y="54249"/>
                    </a:lnTo>
                    <a:lnTo>
                      <a:pt x="22129" y="117613"/>
                    </a:lnTo>
                    <a:lnTo>
                      <a:pt x="18479" y="119132"/>
                    </a:lnTo>
                    <a:lnTo>
                      <a:pt x="14828" y="120000"/>
                    </a:lnTo>
                    <a:lnTo>
                      <a:pt x="11178" y="119783"/>
                    </a:lnTo>
                    <a:lnTo>
                      <a:pt x="7756" y="118481"/>
                    </a:lnTo>
                    <a:lnTo>
                      <a:pt x="4562" y="116094"/>
                    </a:lnTo>
                    <a:lnTo>
                      <a:pt x="2053" y="113273"/>
                    </a:lnTo>
                    <a:lnTo>
                      <a:pt x="456" y="110018"/>
                    </a:lnTo>
                    <a:lnTo>
                      <a:pt x="0" y="10632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50" charset="-127"/>
                </a:endParaRPr>
              </a:p>
            </p:txBody>
          </p:sp>
          <p:sp>
            <p:nvSpPr>
              <p:cNvPr id="203" name="Shape 203"/>
              <p:cNvSpPr/>
              <p:nvPr/>
            </p:nvSpPr>
            <p:spPr>
              <a:xfrm>
                <a:off x="495" y="4251"/>
                <a:ext cx="600" cy="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8066" y="0"/>
                    </a:moveTo>
                    <a:lnTo>
                      <a:pt x="118533" y="75"/>
                    </a:lnTo>
                    <a:lnTo>
                      <a:pt x="118970" y="264"/>
                    </a:lnTo>
                    <a:lnTo>
                      <a:pt x="119376" y="603"/>
                    </a:lnTo>
                    <a:lnTo>
                      <a:pt x="119750" y="1169"/>
                    </a:lnTo>
                    <a:lnTo>
                      <a:pt x="119968" y="1849"/>
                    </a:lnTo>
                    <a:lnTo>
                      <a:pt x="120000" y="2490"/>
                    </a:lnTo>
                    <a:lnTo>
                      <a:pt x="119844" y="3207"/>
                    </a:lnTo>
                    <a:lnTo>
                      <a:pt x="82412" y="117358"/>
                    </a:lnTo>
                    <a:lnTo>
                      <a:pt x="82069" y="118113"/>
                    </a:lnTo>
                    <a:lnTo>
                      <a:pt x="81632" y="118754"/>
                    </a:lnTo>
                    <a:lnTo>
                      <a:pt x="81102" y="119283"/>
                    </a:lnTo>
                    <a:lnTo>
                      <a:pt x="80447" y="119698"/>
                    </a:lnTo>
                    <a:lnTo>
                      <a:pt x="79823" y="119924"/>
                    </a:lnTo>
                    <a:lnTo>
                      <a:pt x="79199" y="120000"/>
                    </a:lnTo>
                    <a:lnTo>
                      <a:pt x="78419" y="119886"/>
                    </a:lnTo>
                    <a:lnTo>
                      <a:pt x="77702" y="119547"/>
                    </a:lnTo>
                    <a:lnTo>
                      <a:pt x="39864" y="97773"/>
                    </a:lnTo>
                    <a:lnTo>
                      <a:pt x="93080" y="33132"/>
                    </a:lnTo>
                    <a:lnTo>
                      <a:pt x="32316" y="93471"/>
                    </a:lnTo>
                    <a:lnTo>
                      <a:pt x="1965" y="76000"/>
                    </a:lnTo>
                    <a:lnTo>
                      <a:pt x="1310" y="75471"/>
                    </a:lnTo>
                    <a:lnTo>
                      <a:pt x="748" y="74830"/>
                    </a:lnTo>
                    <a:lnTo>
                      <a:pt x="343" y="74075"/>
                    </a:lnTo>
                    <a:lnTo>
                      <a:pt x="93" y="73207"/>
                    </a:lnTo>
                    <a:lnTo>
                      <a:pt x="0" y="72264"/>
                    </a:lnTo>
                    <a:lnTo>
                      <a:pt x="62" y="71358"/>
                    </a:lnTo>
                    <a:lnTo>
                      <a:pt x="311" y="70452"/>
                    </a:lnTo>
                    <a:lnTo>
                      <a:pt x="717" y="69660"/>
                    </a:lnTo>
                    <a:lnTo>
                      <a:pt x="1278" y="69018"/>
                    </a:lnTo>
                    <a:lnTo>
                      <a:pt x="1933" y="68528"/>
                    </a:lnTo>
                    <a:lnTo>
                      <a:pt x="117192" y="188"/>
                    </a:lnTo>
                    <a:lnTo>
                      <a:pt x="117629" y="37"/>
                    </a:lnTo>
                    <a:lnTo>
                      <a:pt x="118066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50" charset="-127"/>
                </a:endParaRPr>
              </a:p>
            </p:txBody>
          </p:sp>
        </p:grpSp>
      </p:grpSp>
      <p:sp>
        <p:nvSpPr>
          <p:cNvPr id="204" name="Shape 204"/>
          <p:cNvSpPr txBox="1"/>
          <p:nvPr/>
        </p:nvSpPr>
        <p:spPr>
          <a:xfrm>
            <a:off x="320050" y="3260100"/>
            <a:ext cx="2325000" cy="4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000" b="1" i="1" dirty="0">
                <a:solidFill>
                  <a:srgbClr val="595959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CONTENTS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1432450" y="3810600"/>
            <a:ext cx="1212600" cy="33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i="1" dirty="0" err="1">
                <a:solidFill>
                  <a:srgbClr val="5FBB78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StudyHub</a:t>
            </a:r>
            <a:endParaRPr lang="en-US" sz="1600" i="1" dirty="0">
              <a:solidFill>
                <a:srgbClr val="5FBB7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grpSp>
        <p:nvGrpSpPr>
          <p:cNvPr id="206" name="Shape 206"/>
          <p:cNvGrpSpPr/>
          <p:nvPr/>
        </p:nvGrpSpPr>
        <p:grpSpPr>
          <a:xfrm>
            <a:off x="3250519" y="4538344"/>
            <a:ext cx="755910" cy="755910"/>
            <a:chOff x="4383803" y="3944580"/>
            <a:chExt cx="863700" cy="863700"/>
          </a:xfrm>
        </p:grpSpPr>
        <p:sp>
          <p:nvSpPr>
            <p:cNvPr id="207" name="Shape 207"/>
            <p:cNvSpPr/>
            <p:nvPr/>
          </p:nvSpPr>
          <p:spPr>
            <a:xfrm>
              <a:off x="4383803" y="3944580"/>
              <a:ext cx="863700" cy="863700"/>
            </a:xfrm>
            <a:prstGeom prst="ellipse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buNone/>
              </a:pPr>
              <a:endPara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4667916" y="4195033"/>
              <a:ext cx="295500" cy="36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580" y="87407"/>
                  </a:moveTo>
                  <a:lnTo>
                    <a:pt x="106690" y="87476"/>
                  </a:lnTo>
                  <a:lnTo>
                    <a:pt x="105800" y="87684"/>
                  </a:lnTo>
                  <a:lnTo>
                    <a:pt x="104952" y="88029"/>
                  </a:lnTo>
                  <a:lnTo>
                    <a:pt x="104231" y="88582"/>
                  </a:lnTo>
                  <a:lnTo>
                    <a:pt x="90031" y="101578"/>
                  </a:lnTo>
                  <a:lnTo>
                    <a:pt x="82656" y="96774"/>
                  </a:lnTo>
                  <a:lnTo>
                    <a:pt x="81808" y="96324"/>
                  </a:lnTo>
                  <a:lnTo>
                    <a:pt x="80918" y="96082"/>
                  </a:lnTo>
                  <a:lnTo>
                    <a:pt x="80028" y="96013"/>
                  </a:lnTo>
                  <a:lnTo>
                    <a:pt x="79095" y="96082"/>
                  </a:lnTo>
                  <a:lnTo>
                    <a:pt x="78205" y="96324"/>
                  </a:lnTo>
                  <a:lnTo>
                    <a:pt x="77400" y="96739"/>
                  </a:lnTo>
                  <a:lnTo>
                    <a:pt x="76722" y="97258"/>
                  </a:lnTo>
                  <a:lnTo>
                    <a:pt x="76170" y="97949"/>
                  </a:lnTo>
                  <a:lnTo>
                    <a:pt x="75916" y="98675"/>
                  </a:lnTo>
                  <a:lnTo>
                    <a:pt x="75789" y="99400"/>
                  </a:lnTo>
                  <a:lnTo>
                    <a:pt x="75916" y="100195"/>
                  </a:lnTo>
                  <a:lnTo>
                    <a:pt x="76170" y="100921"/>
                  </a:lnTo>
                  <a:lnTo>
                    <a:pt x="76679" y="101543"/>
                  </a:lnTo>
                  <a:lnTo>
                    <a:pt x="77400" y="102096"/>
                  </a:lnTo>
                  <a:lnTo>
                    <a:pt x="87870" y="108940"/>
                  </a:lnTo>
                  <a:lnTo>
                    <a:pt x="88717" y="109389"/>
                  </a:lnTo>
                  <a:lnTo>
                    <a:pt x="89607" y="109631"/>
                  </a:lnTo>
                  <a:lnTo>
                    <a:pt x="90498" y="109700"/>
                  </a:lnTo>
                  <a:lnTo>
                    <a:pt x="91388" y="109631"/>
                  </a:lnTo>
                  <a:lnTo>
                    <a:pt x="92193" y="109423"/>
                  </a:lnTo>
                  <a:lnTo>
                    <a:pt x="92998" y="109043"/>
                  </a:lnTo>
                  <a:lnTo>
                    <a:pt x="93677" y="108594"/>
                  </a:lnTo>
                  <a:lnTo>
                    <a:pt x="110505" y="93110"/>
                  </a:lnTo>
                  <a:lnTo>
                    <a:pt x="111056" y="92488"/>
                  </a:lnTo>
                  <a:lnTo>
                    <a:pt x="111395" y="91797"/>
                  </a:lnTo>
                  <a:lnTo>
                    <a:pt x="111607" y="91002"/>
                  </a:lnTo>
                  <a:lnTo>
                    <a:pt x="111522" y="90276"/>
                  </a:lnTo>
                  <a:lnTo>
                    <a:pt x="111268" y="89550"/>
                  </a:lnTo>
                  <a:lnTo>
                    <a:pt x="110844" y="88859"/>
                  </a:lnTo>
                  <a:lnTo>
                    <a:pt x="110166" y="88306"/>
                  </a:lnTo>
                  <a:lnTo>
                    <a:pt x="109360" y="87857"/>
                  </a:lnTo>
                  <a:lnTo>
                    <a:pt x="108512" y="87580"/>
                  </a:lnTo>
                  <a:lnTo>
                    <a:pt x="107580" y="87407"/>
                  </a:lnTo>
                  <a:close/>
                  <a:moveTo>
                    <a:pt x="40014" y="83986"/>
                  </a:moveTo>
                  <a:lnTo>
                    <a:pt x="58961" y="83986"/>
                  </a:lnTo>
                  <a:lnTo>
                    <a:pt x="59597" y="84089"/>
                  </a:lnTo>
                  <a:lnTo>
                    <a:pt x="60190" y="84331"/>
                  </a:lnTo>
                  <a:lnTo>
                    <a:pt x="60657" y="84677"/>
                  </a:lnTo>
                  <a:lnTo>
                    <a:pt x="60953" y="85161"/>
                  </a:lnTo>
                  <a:lnTo>
                    <a:pt x="61038" y="85714"/>
                  </a:lnTo>
                  <a:lnTo>
                    <a:pt x="61038" y="87407"/>
                  </a:lnTo>
                  <a:lnTo>
                    <a:pt x="60953" y="87960"/>
                  </a:lnTo>
                  <a:lnTo>
                    <a:pt x="60657" y="88444"/>
                  </a:lnTo>
                  <a:lnTo>
                    <a:pt x="60190" y="88790"/>
                  </a:lnTo>
                  <a:lnTo>
                    <a:pt x="59597" y="89066"/>
                  </a:lnTo>
                  <a:lnTo>
                    <a:pt x="58961" y="89135"/>
                  </a:lnTo>
                  <a:lnTo>
                    <a:pt x="40014" y="89135"/>
                  </a:lnTo>
                  <a:lnTo>
                    <a:pt x="39335" y="89066"/>
                  </a:lnTo>
                  <a:lnTo>
                    <a:pt x="38742" y="88790"/>
                  </a:lnTo>
                  <a:lnTo>
                    <a:pt x="38318" y="88444"/>
                  </a:lnTo>
                  <a:lnTo>
                    <a:pt x="37979" y="87960"/>
                  </a:lnTo>
                  <a:lnTo>
                    <a:pt x="37894" y="87407"/>
                  </a:lnTo>
                  <a:lnTo>
                    <a:pt x="37894" y="85714"/>
                  </a:lnTo>
                  <a:lnTo>
                    <a:pt x="37979" y="85161"/>
                  </a:lnTo>
                  <a:lnTo>
                    <a:pt x="38318" y="84677"/>
                  </a:lnTo>
                  <a:lnTo>
                    <a:pt x="38742" y="84331"/>
                  </a:lnTo>
                  <a:lnTo>
                    <a:pt x="39335" y="84089"/>
                  </a:lnTo>
                  <a:lnTo>
                    <a:pt x="40014" y="83986"/>
                  </a:lnTo>
                  <a:close/>
                  <a:moveTo>
                    <a:pt x="32596" y="80149"/>
                  </a:moveTo>
                  <a:lnTo>
                    <a:pt x="33189" y="80253"/>
                  </a:lnTo>
                  <a:lnTo>
                    <a:pt x="33698" y="80529"/>
                  </a:lnTo>
                  <a:lnTo>
                    <a:pt x="34122" y="80910"/>
                  </a:lnTo>
                  <a:lnTo>
                    <a:pt x="34334" y="81394"/>
                  </a:lnTo>
                  <a:lnTo>
                    <a:pt x="34334" y="81843"/>
                  </a:lnTo>
                  <a:lnTo>
                    <a:pt x="34206" y="82327"/>
                  </a:lnTo>
                  <a:lnTo>
                    <a:pt x="33910" y="82776"/>
                  </a:lnTo>
                  <a:lnTo>
                    <a:pt x="26110" y="89861"/>
                  </a:lnTo>
                  <a:lnTo>
                    <a:pt x="25687" y="90138"/>
                  </a:lnTo>
                  <a:lnTo>
                    <a:pt x="25178" y="90311"/>
                  </a:lnTo>
                  <a:lnTo>
                    <a:pt x="24627" y="90414"/>
                  </a:lnTo>
                  <a:lnTo>
                    <a:pt x="24033" y="90276"/>
                  </a:lnTo>
                  <a:lnTo>
                    <a:pt x="23440" y="90034"/>
                  </a:lnTo>
                  <a:lnTo>
                    <a:pt x="18608" y="86889"/>
                  </a:lnTo>
                  <a:lnTo>
                    <a:pt x="18226" y="86509"/>
                  </a:lnTo>
                  <a:lnTo>
                    <a:pt x="17930" y="86059"/>
                  </a:lnTo>
                  <a:lnTo>
                    <a:pt x="17887" y="85610"/>
                  </a:lnTo>
                  <a:lnTo>
                    <a:pt x="18014" y="85126"/>
                  </a:lnTo>
                  <a:lnTo>
                    <a:pt x="18311" y="84642"/>
                  </a:lnTo>
                  <a:lnTo>
                    <a:pt x="18735" y="84331"/>
                  </a:lnTo>
                  <a:lnTo>
                    <a:pt x="19328" y="84158"/>
                  </a:lnTo>
                  <a:lnTo>
                    <a:pt x="19922" y="84089"/>
                  </a:lnTo>
                  <a:lnTo>
                    <a:pt x="20515" y="84193"/>
                  </a:lnTo>
                  <a:lnTo>
                    <a:pt x="21024" y="84435"/>
                  </a:lnTo>
                  <a:lnTo>
                    <a:pt x="24415" y="86647"/>
                  </a:lnTo>
                  <a:lnTo>
                    <a:pt x="30985" y="80668"/>
                  </a:lnTo>
                  <a:lnTo>
                    <a:pt x="31451" y="80322"/>
                  </a:lnTo>
                  <a:lnTo>
                    <a:pt x="32002" y="80184"/>
                  </a:lnTo>
                  <a:lnTo>
                    <a:pt x="32596" y="80149"/>
                  </a:lnTo>
                  <a:close/>
                  <a:moveTo>
                    <a:pt x="92659" y="75414"/>
                  </a:moveTo>
                  <a:lnTo>
                    <a:pt x="95415" y="75518"/>
                  </a:lnTo>
                  <a:lnTo>
                    <a:pt x="98170" y="75898"/>
                  </a:lnTo>
                  <a:lnTo>
                    <a:pt x="100798" y="76451"/>
                  </a:lnTo>
                  <a:lnTo>
                    <a:pt x="103299" y="77177"/>
                  </a:lnTo>
                  <a:lnTo>
                    <a:pt x="105715" y="78110"/>
                  </a:lnTo>
                  <a:lnTo>
                    <a:pt x="107919" y="79251"/>
                  </a:lnTo>
                  <a:lnTo>
                    <a:pt x="110038" y="80495"/>
                  </a:lnTo>
                  <a:lnTo>
                    <a:pt x="111988" y="81947"/>
                  </a:lnTo>
                  <a:lnTo>
                    <a:pt x="113726" y="83536"/>
                  </a:lnTo>
                  <a:lnTo>
                    <a:pt x="115337" y="85230"/>
                  </a:lnTo>
                  <a:lnTo>
                    <a:pt x="116693" y="87096"/>
                  </a:lnTo>
                  <a:lnTo>
                    <a:pt x="117838" y="89066"/>
                  </a:lnTo>
                  <a:lnTo>
                    <a:pt x="118770" y="91105"/>
                  </a:lnTo>
                  <a:lnTo>
                    <a:pt x="119448" y="93248"/>
                  </a:lnTo>
                  <a:lnTo>
                    <a:pt x="119872" y="95426"/>
                  </a:lnTo>
                  <a:lnTo>
                    <a:pt x="120000" y="97707"/>
                  </a:lnTo>
                  <a:lnTo>
                    <a:pt x="119872" y="99988"/>
                  </a:lnTo>
                  <a:lnTo>
                    <a:pt x="119448" y="102235"/>
                  </a:lnTo>
                  <a:lnTo>
                    <a:pt x="118770" y="104343"/>
                  </a:lnTo>
                  <a:lnTo>
                    <a:pt x="117838" y="106417"/>
                  </a:lnTo>
                  <a:lnTo>
                    <a:pt x="116693" y="108317"/>
                  </a:lnTo>
                  <a:lnTo>
                    <a:pt x="115337" y="110184"/>
                  </a:lnTo>
                  <a:lnTo>
                    <a:pt x="113726" y="111877"/>
                  </a:lnTo>
                  <a:lnTo>
                    <a:pt x="111988" y="113467"/>
                  </a:lnTo>
                  <a:lnTo>
                    <a:pt x="110038" y="114919"/>
                  </a:lnTo>
                  <a:lnTo>
                    <a:pt x="107919" y="116198"/>
                  </a:lnTo>
                  <a:lnTo>
                    <a:pt x="105715" y="117304"/>
                  </a:lnTo>
                  <a:lnTo>
                    <a:pt x="103299" y="118237"/>
                  </a:lnTo>
                  <a:lnTo>
                    <a:pt x="100798" y="118997"/>
                  </a:lnTo>
                  <a:lnTo>
                    <a:pt x="98170" y="119550"/>
                  </a:lnTo>
                  <a:lnTo>
                    <a:pt x="95415" y="119896"/>
                  </a:lnTo>
                  <a:lnTo>
                    <a:pt x="92659" y="120000"/>
                  </a:lnTo>
                  <a:lnTo>
                    <a:pt x="89862" y="119896"/>
                  </a:lnTo>
                  <a:lnTo>
                    <a:pt x="87107" y="119550"/>
                  </a:lnTo>
                  <a:lnTo>
                    <a:pt x="84478" y="118997"/>
                  </a:lnTo>
                  <a:lnTo>
                    <a:pt x="81978" y="118237"/>
                  </a:lnTo>
                  <a:lnTo>
                    <a:pt x="79561" y="117304"/>
                  </a:lnTo>
                  <a:lnTo>
                    <a:pt x="77357" y="116198"/>
                  </a:lnTo>
                  <a:lnTo>
                    <a:pt x="75238" y="114919"/>
                  </a:lnTo>
                  <a:lnTo>
                    <a:pt x="73288" y="113467"/>
                  </a:lnTo>
                  <a:lnTo>
                    <a:pt x="71550" y="111877"/>
                  </a:lnTo>
                  <a:lnTo>
                    <a:pt x="69939" y="110184"/>
                  </a:lnTo>
                  <a:lnTo>
                    <a:pt x="68583" y="108317"/>
                  </a:lnTo>
                  <a:lnTo>
                    <a:pt x="67439" y="106417"/>
                  </a:lnTo>
                  <a:lnTo>
                    <a:pt x="66506" y="104343"/>
                  </a:lnTo>
                  <a:lnTo>
                    <a:pt x="65828" y="102235"/>
                  </a:lnTo>
                  <a:lnTo>
                    <a:pt x="65404" y="99988"/>
                  </a:lnTo>
                  <a:lnTo>
                    <a:pt x="65277" y="97707"/>
                  </a:lnTo>
                  <a:lnTo>
                    <a:pt x="65404" y="95426"/>
                  </a:lnTo>
                  <a:lnTo>
                    <a:pt x="65828" y="93248"/>
                  </a:lnTo>
                  <a:lnTo>
                    <a:pt x="66506" y="91105"/>
                  </a:lnTo>
                  <a:lnTo>
                    <a:pt x="67439" y="89066"/>
                  </a:lnTo>
                  <a:lnTo>
                    <a:pt x="68583" y="87096"/>
                  </a:lnTo>
                  <a:lnTo>
                    <a:pt x="69939" y="85230"/>
                  </a:lnTo>
                  <a:lnTo>
                    <a:pt x="71550" y="83536"/>
                  </a:lnTo>
                  <a:lnTo>
                    <a:pt x="73288" y="81947"/>
                  </a:lnTo>
                  <a:lnTo>
                    <a:pt x="75238" y="80495"/>
                  </a:lnTo>
                  <a:lnTo>
                    <a:pt x="77357" y="79251"/>
                  </a:lnTo>
                  <a:lnTo>
                    <a:pt x="79561" y="78110"/>
                  </a:lnTo>
                  <a:lnTo>
                    <a:pt x="81978" y="77177"/>
                  </a:lnTo>
                  <a:lnTo>
                    <a:pt x="84478" y="76451"/>
                  </a:lnTo>
                  <a:lnTo>
                    <a:pt x="87107" y="75898"/>
                  </a:lnTo>
                  <a:lnTo>
                    <a:pt x="89862" y="75518"/>
                  </a:lnTo>
                  <a:lnTo>
                    <a:pt x="92659" y="75414"/>
                  </a:lnTo>
                  <a:close/>
                  <a:moveTo>
                    <a:pt x="40014" y="68571"/>
                  </a:moveTo>
                  <a:lnTo>
                    <a:pt x="63200" y="68571"/>
                  </a:lnTo>
                  <a:lnTo>
                    <a:pt x="63793" y="68640"/>
                  </a:lnTo>
                  <a:lnTo>
                    <a:pt x="64387" y="68917"/>
                  </a:lnTo>
                  <a:lnTo>
                    <a:pt x="64895" y="69262"/>
                  </a:lnTo>
                  <a:lnTo>
                    <a:pt x="65150" y="69746"/>
                  </a:lnTo>
                  <a:lnTo>
                    <a:pt x="65277" y="70299"/>
                  </a:lnTo>
                  <a:lnTo>
                    <a:pt x="65277" y="71993"/>
                  </a:lnTo>
                  <a:lnTo>
                    <a:pt x="65150" y="72546"/>
                  </a:lnTo>
                  <a:lnTo>
                    <a:pt x="64895" y="73029"/>
                  </a:lnTo>
                  <a:lnTo>
                    <a:pt x="64387" y="73375"/>
                  </a:lnTo>
                  <a:lnTo>
                    <a:pt x="63793" y="73652"/>
                  </a:lnTo>
                  <a:lnTo>
                    <a:pt x="63200" y="73721"/>
                  </a:lnTo>
                  <a:lnTo>
                    <a:pt x="40014" y="73721"/>
                  </a:lnTo>
                  <a:lnTo>
                    <a:pt x="39335" y="73652"/>
                  </a:lnTo>
                  <a:lnTo>
                    <a:pt x="38742" y="73375"/>
                  </a:lnTo>
                  <a:lnTo>
                    <a:pt x="38318" y="73029"/>
                  </a:lnTo>
                  <a:lnTo>
                    <a:pt x="37979" y="72546"/>
                  </a:lnTo>
                  <a:lnTo>
                    <a:pt x="37894" y="71993"/>
                  </a:lnTo>
                  <a:lnTo>
                    <a:pt x="37894" y="70299"/>
                  </a:lnTo>
                  <a:lnTo>
                    <a:pt x="37979" y="69746"/>
                  </a:lnTo>
                  <a:lnTo>
                    <a:pt x="38318" y="69262"/>
                  </a:lnTo>
                  <a:lnTo>
                    <a:pt x="38742" y="68917"/>
                  </a:lnTo>
                  <a:lnTo>
                    <a:pt x="39335" y="68640"/>
                  </a:lnTo>
                  <a:lnTo>
                    <a:pt x="40014" y="68571"/>
                  </a:lnTo>
                  <a:close/>
                  <a:moveTo>
                    <a:pt x="32596" y="65460"/>
                  </a:moveTo>
                  <a:lnTo>
                    <a:pt x="33189" y="65564"/>
                  </a:lnTo>
                  <a:lnTo>
                    <a:pt x="33698" y="65841"/>
                  </a:lnTo>
                  <a:lnTo>
                    <a:pt x="34122" y="66221"/>
                  </a:lnTo>
                  <a:lnTo>
                    <a:pt x="34334" y="66705"/>
                  </a:lnTo>
                  <a:lnTo>
                    <a:pt x="34334" y="67154"/>
                  </a:lnTo>
                  <a:lnTo>
                    <a:pt x="34206" y="67638"/>
                  </a:lnTo>
                  <a:lnTo>
                    <a:pt x="33910" y="68087"/>
                  </a:lnTo>
                  <a:lnTo>
                    <a:pt x="26110" y="75172"/>
                  </a:lnTo>
                  <a:lnTo>
                    <a:pt x="25687" y="75449"/>
                  </a:lnTo>
                  <a:lnTo>
                    <a:pt x="25178" y="75622"/>
                  </a:lnTo>
                  <a:lnTo>
                    <a:pt x="24627" y="75725"/>
                  </a:lnTo>
                  <a:lnTo>
                    <a:pt x="24033" y="75587"/>
                  </a:lnTo>
                  <a:lnTo>
                    <a:pt x="23440" y="75345"/>
                  </a:lnTo>
                  <a:lnTo>
                    <a:pt x="18608" y="72165"/>
                  </a:lnTo>
                  <a:lnTo>
                    <a:pt x="18226" y="71820"/>
                  </a:lnTo>
                  <a:lnTo>
                    <a:pt x="17930" y="71370"/>
                  </a:lnTo>
                  <a:lnTo>
                    <a:pt x="17887" y="70921"/>
                  </a:lnTo>
                  <a:lnTo>
                    <a:pt x="18014" y="70437"/>
                  </a:lnTo>
                  <a:lnTo>
                    <a:pt x="18311" y="69953"/>
                  </a:lnTo>
                  <a:lnTo>
                    <a:pt x="18735" y="69642"/>
                  </a:lnTo>
                  <a:lnTo>
                    <a:pt x="19328" y="69470"/>
                  </a:lnTo>
                  <a:lnTo>
                    <a:pt x="19922" y="69366"/>
                  </a:lnTo>
                  <a:lnTo>
                    <a:pt x="20515" y="69504"/>
                  </a:lnTo>
                  <a:lnTo>
                    <a:pt x="21024" y="69746"/>
                  </a:lnTo>
                  <a:lnTo>
                    <a:pt x="24415" y="71958"/>
                  </a:lnTo>
                  <a:lnTo>
                    <a:pt x="30985" y="65979"/>
                  </a:lnTo>
                  <a:lnTo>
                    <a:pt x="31451" y="65633"/>
                  </a:lnTo>
                  <a:lnTo>
                    <a:pt x="32002" y="65495"/>
                  </a:lnTo>
                  <a:lnTo>
                    <a:pt x="32596" y="65460"/>
                  </a:lnTo>
                  <a:close/>
                  <a:moveTo>
                    <a:pt x="40014" y="54884"/>
                  </a:moveTo>
                  <a:lnTo>
                    <a:pt x="73670" y="54884"/>
                  </a:lnTo>
                  <a:lnTo>
                    <a:pt x="74348" y="54953"/>
                  </a:lnTo>
                  <a:lnTo>
                    <a:pt x="74941" y="55195"/>
                  </a:lnTo>
                  <a:lnTo>
                    <a:pt x="75365" y="55576"/>
                  </a:lnTo>
                  <a:lnTo>
                    <a:pt x="75704" y="56025"/>
                  </a:lnTo>
                  <a:lnTo>
                    <a:pt x="75789" y="56578"/>
                  </a:lnTo>
                  <a:lnTo>
                    <a:pt x="75789" y="58306"/>
                  </a:lnTo>
                  <a:lnTo>
                    <a:pt x="75704" y="58824"/>
                  </a:lnTo>
                  <a:lnTo>
                    <a:pt x="75365" y="59308"/>
                  </a:lnTo>
                  <a:lnTo>
                    <a:pt x="74941" y="59688"/>
                  </a:lnTo>
                  <a:lnTo>
                    <a:pt x="74348" y="59930"/>
                  </a:lnTo>
                  <a:lnTo>
                    <a:pt x="73670" y="60000"/>
                  </a:lnTo>
                  <a:lnTo>
                    <a:pt x="40014" y="60000"/>
                  </a:lnTo>
                  <a:lnTo>
                    <a:pt x="39335" y="59930"/>
                  </a:lnTo>
                  <a:lnTo>
                    <a:pt x="38742" y="59688"/>
                  </a:lnTo>
                  <a:lnTo>
                    <a:pt x="38318" y="59308"/>
                  </a:lnTo>
                  <a:lnTo>
                    <a:pt x="37979" y="58824"/>
                  </a:lnTo>
                  <a:lnTo>
                    <a:pt x="37894" y="58306"/>
                  </a:lnTo>
                  <a:lnTo>
                    <a:pt x="37894" y="56578"/>
                  </a:lnTo>
                  <a:lnTo>
                    <a:pt x="37979" y="56025"/>
                  </a:lnTo>
                  <a:lnTo>
                    <a:pt x="38318" y="55576"/>
                  </a:lnTo>
                  <a:lnTo>
                    <a:pt x="38742" y="55195"/>
                  </a:lnTo>
                  <a:lnTo>
                    <a:pt x="39335" y="54953"/>
                  </a:lnTo>
                  <a:lnTo>
                    <a:pt x="40014" y="54884"/>
                  </a:lnTo>
                  <a:close/>
                  <a:moveTo>
                    <a:pt x="32596" y="50875"/>
                  </a:moveTo>
                  <a:lnTo>
                    <a:pt x="33189" y="50979"/>
                  </a:lnTo>
                  <a:lnTo>
                    <a:pt x="33698" y="51255"/>
                  </a:lnTo>
                  <a:lnTo>
                    <a:pt x="34122" y="51635"/>
                  </a:lnTo>
                  <a:lnTo>
                    <a:pt x="34334" y="52119"/>
                  </a:lnTo>
                  <a:lnTo>
                    <a:pt x="34334" y="52569"/>
                  </a:lnTo>
                  <a:lnTo>
                    <a:pt x="34206" y="53052"/>
                  </a:lnTo>
                  <a:lnTo>
                    <a:pt x="33910" y="53502"/>
                  </a:lnTo>
                  <a:lnTo>
                    <a:pt x="26110" y="60587"/>
                  </a:lnTo>
                  <a:lnTo>
                    <a:pt x="25687" y="60864"/>
                  </a:lnTo>
                  <a:lnTo>
                    <a:pt x="25178" y="61071"/>
                  </a:lnTo>
                  <a:lnTo>
                    <a:pt x="24627" y="61140"/>
                  </a:lnTo>
                  <a:lnTo>
                    <a:pt x="24033" y="61002"/>
                  </a:lnTo>
                  <a:lnTo>
                    <a:pt x="23440" y="60760"/>
                  </a:lnTo>
                  <a:lnTo>
                    <a:pt x="18608" y="57615"/>
                  </a:lnTo>
                  <a:lnTo>
                    <a:pt x="18226" y="57235"/>
                  </a:lnTo>
                  <a:lnTo>
                    <a:pt x="17930" y="56785"/>
                  </a:lnTo>
                  <a:lnTo>
                    <a:pt x="17887" y="56336"/>
                  </a:lnTo>
                  <a:lnTo>
                    <a:pt x="18014" y="55817"/>
                  </a:lnTo>
                  <a:lnTo>
                    <a:pt x="18311" y="55368"/>
                  </a:lnTo>
                  <a:lnTo>
                    <a:pt x="18735" y="55057"/>
                  </a:lnTo>
                  <a:lnTo>
                    <a:pt x="19328" y="54884"/>
                  </a:lnTo>
                  <a:lnTo>
                    <a:pt x="19922" y="54815"/>
                  </a:lnTo>
                  <a:lnTo>
                    <a:pt x="20515" y="54919"/>
                  </a:lnTo>
                  <a:lnTo>
                    <a:pt x="21024" y="55161"/>
                  </a:lnTo>
                  <a:lnTo>
                    <a:pt x="24415" y="57373"/>
                  </a:lnTo>
                  <a:lnTo>
                    <a:pt x="30985" y="51394"/>
                  </a:lnTo>
                  <a:lnTo>
                    <a:pt x="31451" y="51048"/>
                  </a:lnTo>
                  <a:lnTo>
                    <a:pt x="32002" y="50910"/>
                  </a:lnTo>
                  <a:lnTo>
                    <a:pt x="32596" y="50875"/>
                  </a:lnTo>
                  <a:close/>
                  <a:moveTo>
                    <a:pt x="40014" y="39400"/>
                  </a:moveTo>
                  <a:lnTo>
                    <a:pt x="73670" y="39400"/>
                  </a:lnTo>
                  <a:lnTo>
                    <a:pt x="74348" y="39539"/>
                  </a:lnTo>
                  <a:lnTo>
                    <a:pt x="74941" y="39746"/>
                  </a:lnTo>
                  <a:lnTo>
                    <a:pt x="75365" y="40161"/>
                  </a:lnTo>
                  <a:lnTo>
                    <a:pt x="75704" y="40610"/>
                  </a:lnTo>
                  <a:lnTo>
                    <a:pt x="75789" y="41129"/>
                  </a:lnTo>
                  <a:lnTo>
                    <a:pt x="75789" y="42857"/>
                  </a:lnTo>
                  <a:lnTo>
                    <a:pt x="75704" y="43375"/>
                  </a:lnTo>
                  <a:lnTo>
                    <a:pt x="75365" y="43859"/>
                  </a:lnTo>
                  <a:lnTo>
                    <a:pt x="74941" y="44239"/>
                  </a:lnTo>
                  <a:lnTo>
                    <a:pt x="74348" y="44481"/>
                  </a:lnTo>
                  <a:lnTo>
                    <a:pt x="73670" y="44585"/>
                  </a:lnTo>
                  <a:lnTo>
                    <a:pt x="40014" y="44585"/>
                  </a:lnTo>
                  <a:lnTo>
                    <a:pt x="39335" y="44481"/>
                  </a:lnTo>
                  <a:lnTo>
                    <a:pt x="38742" y="44239"/>
                  </a:lnTo>
                  <a:lnTo>
                    <a:pt x="38318" y="43859"/>
                  </a:lnTo>
                  <a:lnTo>
                    <a:pt x="37979" y="43375"/>
                  </a:lnTo>
                  <a:lnTo>
                    <a:pt x="37894" y="42857"/>
                  </a:lnTo>
                  <a:lnTo>
                    <a:pt x="37894" y="41129"/>
                  </a:lnTo>
                  <a:lnTo>
                    <a:pt x="37979" y="40610"/>
                  </a:lnTo>
                  <a:lnTo>
                    <a:pt x="38318" y="40161"/>
                  </a:lnTo>
                  <a:lnTo>
                    <a:pt x="38742" y="39746"/>
                  </a:lnTo>
                  <a:lnTo>
                    <a:pt x="39335" y="39539"/>
                  </a:lnTo>
                  <a:lnTo>
                    <a:pt x="40014" y="39400"/>
                  </a:lnTo>
                  <a:close/>
                  <a:moveTo>
                    <a:pt x="32596" y="35599"/>
                  </a:moveTo>
                  <a:lnTo>
                    <a:pt x="33189" y="35737"/>
                  </a:lnTo>
                  <a:lnTo>
                    <a:pt x="33698" y="36013"/>
                  </a:lnTo>
                  <a:lnTo>
                    <a:pt x="34122" y="36394"/>
                  </a:lnTo>
                  <a:lnTo>
                    <a:pt x="34334" y="36843"/>
                  </a:lnTo>
                  <a:lnTo>
                    <a:pt x="34334" y="37361"/>
                  </a:lnTo>
                  <a:lnTo>
                    <a:pt x="34206" y="37811"/>
                  </a:lnTo>
                  <a:lnTo>
                    <a:pt x="33910" y="38225"/>
                  </a:lnTo>
                  <a:lnTo>
                    <a:pt x="26110" y="45345"/>
                  </a:lnTo>
                  <a:lnTo>
                    <a:pt x="25687" y="45622"/>
                  </a:lnTo>
                  <a:lnTo>
                    <a:pt x="25178" y="45829"/>
                  </a:lnTo>
                  <a:lnTo>
                    <a:pt x="24627" y="45864"/>
                  </a:lnTo>
                  <a:lnTo>
                    <a:pt x="24033" y="45794"/>
                  </a:lnTo>
                  <a:lnTo>
                    <a:pt x="23440" y="45518"/>
                  </a:lnTo>
                  <a:lnTo>
                    <a:pt x="18608" y="42373"/>
                  </a:lnTo>
                  <a:lnTo>
                    <a:pt x="18226" y="41993"/>
                  </a:lnTo>
                  <a:lnTo>
                    <a:pt x="17930" y="41543"/>
                  </a:lnTo>
                  <a:lnTo>
                    <a:pt x="17887" y="41059"/>
                  </a:lnTo>
                  <a:lnTo>
                    <a:pt x="18014" y="40576"/>
                  </a:lnTo>
                  <a:lnTo>
                    <a:pt x="18311" y="40161"/>
                  </a:lnTo>
                  <a:lnTo>
                    <a:pt x="18735" y="39815"/>
                  </a:lnTo>
                  <a:lnTo>
                    <a:pt x="19328" y="39608"/>
                  </a:lnTo>
                  <a:lnTo>
                    <a:pt x="19922" y="39573"/>
                  </a:lnTo>
                  <a:lnTo>
                    <a:pt x="20515" y="39642"/>
                  </a:lnTo>
                  <a:lnTo>
                    <a:pt x="21024" y="39884"/>
                  </a:lnTo>
                  <a:lnTo>
                    <a:pt x="24415" y="42096"/>
                  </a:lnTo>
                  <a:lnTo>
                    <a:pt x="30985" y="36152"/>
                  </a:lnTo>
                  <a:lnTo>
                    <a:pt x="31451" y="35806"/>
                  </a:lnTo>
                  <a:lnTo>
                    <a:pt x="32002" y="35633"/>
                  </a:lnTo>
                  <a:lnTo>
                    <a:pt x="32596" y="35599"/>
                  </a:lnTo>
                  <a:close/>
                  <a:moveTo>
                    <a:pt x="6358" y="11993"/>
                  </a:moveTo>
                  <a:lnTo>
                    <a:pt x="23398" y="11993"/>
                  </a:lnTo>
                  <a:lnTo>
                    <a:pt x="23228" y="12857"/>
                  </a:lnTo>
                  <a:lnTo>
                    <a:pt x="23186" y="13790"/>
                  </a:lnTo>
                  <a:lnTo>
                    <a:pt x="23313" y="15172"/>
                  </a:lnTo>
                  <a:lnTo>
                    <a:pt x="23694" y="16486"/>
                  </a:lnTo>
                  <a:lnTo>
                    <a:pt x="24330" y="17661"/>
                  </a:lnTo>
                  <a:lnTo>
                    <a:pt x="25178" y="18801"/>
                  </a:lnTo>
                  <a:lnTo>
                    <a:pt x="26195" y="19769"/>
                  </a:lnTo>
                  <a:lnTo>
                    <a:pt x="27467" y="20668"/>
                  </a:lnTo>
                  <a:lnTo>
                    <a:pt x="28866" y="21359"/>
                  </a:lnTo>
                  <a:lnTo>
                    <a:pt x="30307" y="21843"/>
                  </a:lnTo>
                  <a:lnTo>
                    <a:pt x="31918" y="22188"/>
                  </a:lnTo>
                  <a:lnTo>
                    <a:pt x="33613" y="22292"/>
                  </a:lnTo>
                  <a:lnTo>
                    <a:pt x="61123" y="22292"/>
                  </a:lnTo>
                  <a:lnTo>
                    <a:pt x="62818" y="22188"/>
                  </a:lnTo>
                  <a:lnTo>
                    <a:pt x="64429" y="21843"/>
                  </a:lnTo>
                  <a:lnTo>
                    <a:pt x="65913" y="21359"/>
                  </a:lnTo>
                  <a:lnTo>
                    <a:pt x="67311" y="20633"/>
                  </a:lnTo>
                  <a:lnTo>
                    <a:pt x="68498" y="19769"/>
                  </a:lnTo>
                  <a:lnTo>
                    <a:pt x="69558" y="18767"/>
                  </a:lnTo>
                  <a:lnTo>
                    <a:pt x="70406" y="17626"/>
                  </a:lnTo>
                  <a:lnTo>
                    <a:pt x="71042" y="16417"/>
                  </a:lnTo>
                  <a:lnTo>
                    <a:pt x="71465" y="15069"/>
                  </a:lnTo>
                  <a:lnTo>
                    <a:pt x="71593" y="13686"/>
                  </a:lnTo>
                  <a:lnTo>
                    <a:pt x="71550" y="12822"/>
                  </a:lnTo>
                  <a:lnTo>
                    <a:pt x="71338" y="11993"/>
                  </a:lnTo>
                  <a:lnTo>
                    <a:pt x="84224" y="11993"/>
                  </a:lnTo>
                  <a:lnTo>
                    <a:pt x="86004" y="12062"/>
                  </a:lnTo>
                  <a:lnTo>
                    <a:pt x="87615" y="12304"/>
                  </a:lnTo>
                  <a:lnTo>
                    <a:pt x="89056" y="12649"/>
                  </a:lnTo>
                  <a:lnTo>
                    <a:pt x="90370" y="13099"/>
                  </a:lnTo>
                  <a:lnTo>
                    <a:pt x="91515" y="13686"/>
                  </a:lnTo>
                  <a:lnTo>
                    <a:pt x="92490" y="14377"/>
                  </a:lnTo>
                  <a:lnTo>
                    <a:pt x="93295" y="15138"/>
                  </a:lnTo>
                  <a:lnTo>
                    <a:pt x="93889" y="15967"/>
                  </a:lnTo>
                  <a:lnTo>
                    <a:pt x="94355" y="16866"/>
                  </a:lnTo>
                  <a:lnTo>
                    <a:pt x="94652" y="17868"/>
                  </a:lnTo>
                  <a:lnTo>
                    <a:pt x="94736" y="18870"/>
                  </a:lnTo>
                  <a:lnTo>
                    <a:pt x="94736" y="70368"/>
                  </a:lnTo>
                  <a:lnTo>
                    <a:pt x="93677" y="70334"/>
                  </a:lnTo>
                  <a:lnTo>
                    <a:pt x="92659" y="70299"/>
                  </a:lnTo>
                  <a:lnTo>
                    <a:pt x="89777" y="70403"/>
                  </a:lnTo>
                  <a:lnTo>
                    <a:pt x="86937" y="70679"/>
                  </a:lnTo>
                  <a:lnTo>
                    <a:pt x="84224" y="71198"/>
                  </a:lnTo>
                  <a:lnTo>
                    <a:pt x="84224" y="30864"/>
                  </a:lnTo>
                  <a:lnTo>
                    <a:pt x="10554" y="30864"/>
                  </a:lnTo>
                  <a:lnTo>
                    <a:pt x="10554" y="99400"/>
                  </a:lnTo>
                  <a:lnTo>
                    <a:pt x="59088" y="99400"/>
                  </a:lnTo>
                  <a:lnTo>
                    <a:pt x="59342" y="101682"/>
                  </a:lnTo>
                  <a:lnTo>
                    <a:pt x="59851" y="103859"/>
                  </a:lnTo>
                  <a:lnTo>
                    <a:pt x="60572" y="105967"/>
                  </a:lnTo>
                  <a:lnTo>
                    <a:pt x="61462" y="108006"/>
                  </a:lnTo>
                  <a:lnTo>
                    <a:pt x="8435" y="108006"/>
                  </a:lnTo>
                  <a:lnTo>
                    <a:pt x="6909" y="107903"/>
                  </a:lnTo>
                  <a:lnTo>
                    <a:pt x="5510" y="107557"/>
                  </a:lnTo>
                  <a:lnTo>
                    <a:pt x="4196" y="107039"/>
                  </a:lnTo>
                  <a:lnTo>
                    <a:pt x="3009" y="106417"/>
                  </a:lnTo>
                  <a:lnTo>
                    <a:pt x="1992" y="105552"/>
                  </a:lnTo>
                  <a:lnTo>
                    <a:pt x="1144" y="104619"/>
                  </a:lnTo>
                  <a:lnTo>
                    <a:pt x="551" y="103513"/>
                  </a:lnTo>
                  <a:lnTo>
                    <a:pt x="127" y="102373"/>
                  </a:lnTo>
                  <a:lnTo>
                    <a:pt x="0" y="101129"/>
                  </a:lnTo>
                  <a:lnTo>
                    <a:pt x="0" y="18870"/>
                  </a:lnTo>
                  <a:lnTo>
                    <a:pt x="127" y="17730"/>
                  </a:lnTo>
                  <a:lnTo>
                    <a:pt x="381" y="16693"/>
                  </a:lnTo>
                  <a:lnTo>
                    <a:pt x="890" y="15725"/>
                  </a:lnTo>
                  <a:lnTo>
                    <a:pt x="1525" y="14792"/>
                  </a:lnTo>
                  <a:lnTo>
                    <a:pt x="2246" y="13997"/>
                  </a:lnTo>
                  <a:lnTo>
                    <a:pt x="3009" y="13306"/>
                  </a:lnTo>
                  <a:lnTo>
                    <a:pt x="3857" y="12753"/>
                  </a:lnTo>
                  <a:lnTo>
                    <a:pt x="4705" y="12373"/>
                  </a:lnTo>
                  <a:lnTo>
                    <a:pt x="5552" y="12062"/>
                  </a:lnTo>
                  <a:lnTo>
                    <a:pt x="6358" y="11993"/>
                  </a:lnTo>
                  <a:close/>
                  <a:moveTo>
                    <a:pt x="47389" y="3421"/>
                  </a:moveTo>
                  <a:lnTo>
                    <a:pt x="46541" y="3525"/>
                  </a:lnTo>
                  <a:lnTo>
                    <a:pt x="45778" y="3767"/>
                  </a:lnTo>
                  <a:lnTo>
                    <a:pt x="45143" y="4182"/>
                  </a:lnTo>
                  <a:lnTo>
                    <a:pt x="44634" y="4700"/>
                  </a:lnTo>
                  <a:lnTo>
                    <a:pt x="44337" y="5322"/>
                  </a:lnTo>
                  <a:lnTo>
                    <a:pt x="44210" y="6013"/>
                  </a:lnTo>
                  <a:lnTo>
                    <a:pt x="44337" y="6705"/>
                  </a:lnTo>
                  <a:lnTo>
                    <a:pt x="44634" y="7292"/>
                  </a:lnTo>
                  <a:lnTo>
                    <a:pt x="45143" y="7811"/>
                  </a:lnTo>
                  <a:lnTo>
                    <a:pt x="45778" y="8225"/>
                  </a:lnTo>
                  <a:lnTo>
                    <a:pt x="46541" y="8467"/>
                  </a:lnTo>
                  <a:lnTo>
                    <a:pt x="47389" y="8571"/>
                  </a:lnTo>
                  <a:lnTo>
                    <a:pt x="48237" y="8467"/>
                  </a:lnTo>
                  <a:lnTo>
                    <a:pt x="49000" y="8225"/>
                  </a:lnTo>
                  <a:lnTo>
                    <a:pt x="49593" y="7811"/>
                  </a:lnTo>
                  <a:lnTo>
                    <a:pt x="50102" y="7292"/>
                  </a:lnTo>
                  <a:lnTo>
                    <a:pt x="50399" y="6705"/>
                  </a:lnTo>
                  <a:lnTo>
                    <a:pt x="50568" y="6013"/>
                  </a:lnTo>
                  <a:lnTo>
                    <a:pt x="50399" y="5322"/>
                  </a:lnTo>
                  <a:lnTo>
                    <a:pt x="50102" y="4700"/>
                  </a:lnTo>
                  <a:lnTo>
                    <a:pt x="49593" y="4182"/>
                  </a:lnTo>
                  <a:lnTo>
                    <a:pt x="49000" y="3767"/>
                  </a:lnTo>
                  <a:lnTo>
                    <a:pt x="48237" y="3525"/>
                  </a:lnTo>
                  <a:lnTo>
                    <a:pt x="47389" y="3421"/>
                  </a:lnTo>
                  <a:close/>
                  <a:moveTo>
                    <a:pt x="47304" y="0"/>
                  </a:moveTo>
                  <a:lnTo>
                    <a:pt x="47474" y="0"/>
                  </a:lnTo>
                  <a:lnTo>
                    <a:pt x="48746" y="103"/>
                  </a:lnTo>
                  <a:lnTo>
                    <a:pt x="50017" y="380"/>
                  </a:lnTo>
                  <a:lnTo>
                    <a:pt x="51119" y="794"/>
                  </a:lnTo>
                  <a:lnTo>
                    <a:pt x="52137" y="1382"/>
                  </a:lnTo>
                  <a:lnTo>
                    <a:pt x="53069" y="2108"/>
                  </a:lnTo>
                  <a:lnTo>
                    <a:pt x="53747" y="2937"/>
                  </a:lnTo>
                  <a:lnTo>
                    <a:pt x="54298" y="3870"/>
                  </a:lnTo>
                  <a:lnTo>
                    <a:pt x="54595" y="4873"/>
                  </a:lnTo>
                  <a:lnTo>
                    <a:pt x="54765" y="5910"/>
                  </a:lnTo>
                  <a:lnTo>
                    <a:pt x="54765" y="6013"/>
                  </a:lnTo>
                  <a:lnTo>
                    <a:pt x="54849" y="6705"/>
                  </a:lnTo>
                  <a:lnTo>
                    <a:pt x="55188" y="7292"/>
                  </a:lnTo>
                  <a:lnTo>
                    <a:pt x="55697" y="7811"/>
                  </a:lnTo>
                  <a:lnTo>
                    <a:pt x="56291" y="8225"/>
                  </a:lnTo>
                  <a:lnTo>
                    <a:pt x="57011" y="8467"/>
                  </a:lnTo>
                  <a:lnTo>
                    <a:pt x="57859" y="8571"/>
                  </a:lnTo>
                  <a:lnTo>
                    <a:pt x="61123" y="8571"/>
                  </a:lnTo>
                  <a:lnTo>
                    <a:pt x="62394" y="8675"/>
                  </a:lnTo>
                  <a:lnTo>
                    <a:pt x="63539" y="8986"/>
                  </a:lnTo>
                  <a:lnTo>
                    <a:pt x="64599" y="9470"/>
                  </a:lnTo>
                  <a:lnTo>
                    <a:pt x="65574" y="10057"/>
                  </a:lnTo>
                  <a:lnTo>
                    <a:pt x="66294" y="10783"/>
                  </a:lnTo>
                  <a:lnTo>
                    <a:pt x="66888" y="11682"/>
                  </a:lnTo>
                  <a:lnTo>
                    <a:pt x="67269" y="12649"/>
                  </a:lnTo>
                  <a:lnTo>
                    <a:pt x="67396" y="13686"/>
                  </a:lnTo>
                  <a:lnTo>
                    <a:pt x="67396" y="13790"/>
                  </a:lnTo>
                  <a:lnTo>
                    <a:pt x="67269" y="14792"/>
                  </a:lnTo>
                  <a:lnTo>
                    <a:pt x="66888" y="15760"/>
                  </a:lnTo>
                  <a:lnTo>
                    <a:pt x="66294" y="16624"/>
                  </a:lnTo>
                  <a:lnTo>
                    <a:pt x="65574" y="17384"/>
                  </a:lnTo>
                  <a:lnTo>
                    <a:pt x="64599" y="18006"/>
                  </a:lnTo>
                  <a:lnTo>
                    <a:pt x="63539" y="18456"/>
                  </a:lnTo>
                  <a:lnTo>
                    <a:pt x="62394" y="18767"/>
                  </a:lnTo>
                  <a:lnTo>
                    <a:pt x="61123" y="18870"/>
                  </a:lnTo>
                  <a:lnTo>
                    <a:pt x="33613" y="18870"/>
                  </a:lnTo>
                  <a:lnTo>
                    <a:pt x="32384" y="18767"/>
                  </a:lnTo>
                  <a:lnTo>
                    <a:pt x="31197" y="18456"/>
                  </a:lnTo>
                  <a:lnTo>
                    <a:pt x="30137" y="18006"/>
                  </a:lnTo>
                  <a:lnTo>
                    <a:pt x="29205" y="17384"/>
                  </a:lnTo>
                  <a:lnTo>
                    <a:pt x="28442" y="16624"/>
                  </a:lnTo>
                  <a:lnTo>
                    <a:pt x="27848" y="15760"/>
                  </a:lnTo>
                  <a:lnTo>
                    <a:pt x="27509" y="14792"/>
                  </a:lnTo>
                  <a:lnTo>
                    <a:pt x="27382" y="13790"/>
                  </a:lnTo>
                  <a:lnTo>
                    <a:pt x="27382" y="13686"/>
                  </a:lnTo>
                  <a:lnTo>
                    <a:pt x="27509" y="12649"/>
                  </a:lnTo>
                  <a:lnTo>
                    <a:pt x="27848" y="11682"/>
                  </a:lnTo>
                  <a:lnTo>
                    <a:pt x="28442" y="10783"/>
                  </a:lnTo>
                  <a:lnTo>
                    <a:pt x="29205" y="10057"/>
                  </a:lnTo>
                  <a:lnTo>
                    <a:pt x="30137" y="9470"/>
                  </a:lnTo>
                  <a:lnTo>
                    <a:pt x="31197" y="8986"/>
                  </a:lnTo>
                  <a:lnTo>
                    <a:pt x="32384" y="8675"/>
                  </a:lnTo>
                  <a:lnTo>
                    <a:pt x="33613" y="8571"/>
                  </a:lnTo>
                  <a:lnTo>
                    <a:pt x="36877" y="8571"/>
                  </a:lnTo>
                  <a:lnTo>
                    <a:pt x="37682" y="8467"/>
                  </a:lnTo>
                  <a:lnTo>
                    <a:pt x="38445" y="8225"/>
                  </a:lnTo>
                  <a:lnTo>
                    <a:pt x="39081" y="7811"/>
                  </a:lnTo>
                  <a:lnTo>
                    <a:pt x="39547" y="7292"/>
                  </a:lnTo>
                  <a:lnTo>
                    <a:pt x="39886" y="6705"/>
                  </a:lnTo>
                  <a:lnTo>
                    <a:pt x="40014" y="6013"/>
                  </a:lnTo>
                  <a:lnTo>
                    <a:pt x="40014" y="5910"/>
                  </a:lnTo>
                  <a:lnTo>
                    <a:pt x="40141" y="4873"/>
                  </a:lnTo>
                  <a:lnTo>
                    <a:pt x="40438" y="3870"/>
                  </a:lnTo>
                  <a:lnTo>
                    <a:pt x="40989" y="2937"/>
                  </a:lnTo>
                  <a:lnTo>
                    <a:pt x="41709" y="2108"/>
                  </a:lnTo>
                  <a:lnTo>
                    <a:pt x="42599" y="1382"/>
                  </a:lnTo>
                  <a:lnTo>
                    <a:pt x="43617" y="794"/>
                  </a:lnTo>
                  <a:lnTo>
                    <a:pt x="44761" y="380"/>
                  </a:lnTo>
                  <a:lnTo>
                    <a:pt x="45990" y="103"/>
                  </a:lnTo>
                  <a:lnTo>
                    <a:pt x="47304" y="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buNone/>
              </a:pPr>
              <a:endPara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</a:endParaRPr>
            </a:p>
          </p:txBody>
        </p:sp>
      </p:grpSp>
      <p:cxnSp>
        <p:nvCxnSpPr>
          <p:cNvPr id="209" name="Shape 209"/>
          <p:cNvCxnSpPr/>
          <p:nvPr/>
        </p:nvCxnSpPr>
        <p:spPr>
          <a:xfrm>
            <a:off x="410425" y="3777748"/>
            <a:ext cx="21270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210" name="Shape 210"/>
          <p:cNvGrpSpPr/>
          <p:nvPr/>
        </p:nvGrpSpPr>
        <p:grpSpPr>
          <a:xfrm>
            <a:off x="7645592" y="3450924"/>
            <a:ext cx="755841" cy="755841"/>
            <a:chOff x="6263808" y="3682107"/>
            <a:chExt cx="865499" cy="865500"/>
          </a:xfrm>
        </p:grpSpPr>
        <p:sp>
          <p:nvSpPr>
            <p:cNvPr id="211" name="Shape 211"/>
            <p:cNvSpPr/>
            <p:nvPr/>
          </p:nvSpPr>
          <p:spPr>
            <a:xfrm>
              <a:off x="6263808" y="3682107"/>
              <a:ext cx="865499" cy="865500"/>
            </a:xfrm>
            <a:prstGeom prst="ellips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buNone/>
              </a:pPr>
              <a:endPara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</a:endParaRPr>
            </a:p>
          </p:txBody>
        </p:sp>
        <p:grpSp>
          <p:nvGrpSpPr>
            <p:cNvPr id="212" name="Shape 212"/>
            <p:cNvGrpSpPr/>
            <p:nvPr/>
          </p:nvGrpSpPr>
          <p:grpSpPr>
            <a:xfrm>
              <a:off x="6476836" y="3871201"/>
              <a:ext cx="439734" cy="487612"/>
              <a:chOff x="4006850" y="1601787"/>
              <a:chExt cx="322150" cy="357225"/>
            </a:xfrm>
          </p:grpSpPr>
          <p:sp>
            <p:nvSpPr>
              <p:cNvPr id="213" name="Shape 213"/>
              <p:cNvSpPr/>
              <p:nvPr/>
            </p:nvSpPr>
            <p:spPr>
              <a:xfrm>
                <a:off x="4125912" y="1674813"/>
                <a:ext cx="141300" cy="109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5019" y="0"/>
                    </a:moveTo>
                    <a:lnTo>
                      <a:pt x="70374" y="124"/>
                    </a:lnTo>
                    <a:lnTo>
                      <a:pt x="75824" y="747"/>
                    </a:lnTo>
                    <a:lnTo>
                      <a:pt x="81179" y="2118"/>
                    </a:lnTo>
                    <a:lnTo>
                      <a:pt x="86438" y="3987"/>
                    </a:lnTo>
                    <a:lnTo>
                      <a:pt x="91601" y="6479"/>
                    </a:lnTo>
                    <a:lnTo>
                      <a:pt x="96573" y="9595"/>
                    </a:lnTo>
                    <a:lnTo>
                      <a:pt x="101354" y="13084"/>
                    </a:lnTo>
                    <a:lnTo>
                      <a:pt x="105848" y="17445"/>
                    </a:lnTo>
                    <a:lnTo>
                      <a:pt x="110247" y="22180"/>
                    </a:lnTo>
                    <a:lnTo>
                      <a:pt x="114262" y="27538"/>
                    </a:lnTo>
                    <a:lnTo>
                      <a:pt x="120000" y="35763"/>
                    </a:lnTo>
                    <a:lnTo>
                      <a:pt x="106709" y="51464"/>
                    </a:lnTo>
                    <a:lnTo>
                      <a:pt x="104509" y="48722"/>
                    </a:lnTo>
                    <a:lnTo>
                      <a:pt x="102310" y="46728"/>
                    </a:lnTo>
                    <a:lnTo>
                      <a:pt x="99920" y="45358"/>
                    </a:lnTo>
                    <a:lnTo>
                      <a:pt x="97625" y="44485"/>
                    </a:lnTo>
                    <a:lnTo>
                      <a:pt x="95330" y="44112"/>
                    </a:lnTo>
                    <a:lnTo>
                      <a:pt x="93131" y="44112"/>
                    </a:lnTo>
                    <a:lnTo>
                      <a:pt x="91027" y="44361"/>
                    </a:lnTo>
                    <a:lnTo>
                      <a:pt x="88924" y="44984"/>
                    </a:lnTo>
                    <a:lnTo>
                      <a:pt x="87107" y="45732"/>
                    </a:lnTo>
                    <a:lnTo>
                      <a:pt x="85482" y="46479"/>
                    </a:lnTo>
                    <a:lnTo>
                      <a:pt x="83952" y="47352"/>
                    </a:lnTo>
                    <a:lnTo>
                      <a:pt x="82804" y="48099"/>
                    </a:lnTo>
                    <a:lnTo>
                      <a:pt x="81944" y="48722"/>
                    </a:lnTo>
                    <a:lnTo>
                      <a:pt x="81370" y="49221"/>
                    </a:lnTo>
                    <a:lnTo>
                      <a:pt x="81179" y="49345"/>
                    </a:lnTo>
                    <a:lnTo>
                      <a:pt x="66836" y="66292"/>
                    </a:lnTo>
                    <a:lnTo>
                      <a:pt x="64637" y="69283"/>
                    </a:lnTo>
                    <a:lnTo>
                      <a:pt x="62820" y="72398"/>
                    </a:lnTo>
                    <a:lnTo>
                      <a:pt x="61673" y="75389"/>
                    </a:lnTo>
                    <a:lnTo>
                      <a:pt x="61003" y="78629"/>
                    </a:lnTo>
                    <a:lnTo>
                      <a:pt x="60717" y="81495"/>
                    </a:lnTo>
                    <a:lnTo>
                      <a:pt x="60717" y="84361"/>
                    </a:lnTo>
                    <a:lnTo>
                      <a:pt x="61003" y="87227"/>
                    </a:lnTo>
                    <a:lnTo>
                      <a:pt x="61482" y="89719"/>
                    </a:lnTo>
                    <a:lnTo>
                      <a:pt x="62151" y="92087"/>
                    </a:lnTo>
                    <a:lnTo>
                      <a:pt x="62820" y="94330"/>
                    </a:lnTo>
                    <a:lnTo>
                      <a:pt x="63681" y="96074"/>
                    </a:lnTo>
                    <a:lnTo>
                      <a:pt x="64350" y="97570"/>
                    </a:lnTo>
                    <a:lnTo>
                      <a:pt x="64924" y="98691"/>
                    </a:lnTo>
                    <a:lnTo>
                      <a:pt x="65402" y="99563"/>
                    </a:lnTo>
                    <a:lnTo>
                      <a:pt x="65593" y="99937"/>
                    </a:lnTo>
                    <a:lnTo>
                      <a:pt x="48286" y="120000"/>
                    </a:lnTo>
                    <a:lnTo>
                      <a:pt x="0" y="49844"/>
                    </a:lnTo>
                    <a:lnTo>
                      <a:pt x="24382" y="21183"/>
                    </a:lnTo>
                    <a:lnTo>
                      <a:pt x="28876" y="16573"/>
                    </a:lnTo>
                    <a:lnTo>
                      <a:pt x="33657" y="12336"/>
                    </a:lnTo>
                    <a:lnTo>
                      <a:pt x="38533" y="8847"/>
                    </a:lnTo>
                    <a:lnTo>
                      <a:pt x="43697" y="5732"/>
                    </a:lnTo>
                    <a:lnTo>
                      <a:pt x="48860" y="3489"/>
                    </a:lnTo>
                    <a:lnTo>
                      <a:pt x="54215" y="1619"/>
                    </a:lnTo>
                    <a:lnTo>
                      <a:pt x="59569" y="498"/>
                    </a:lnTo>
                    <a:lnTo>
                      <a:pt x="65019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50" charset="-127"/>
                </a:endParaRPr>
              </a:p>
            </p:txBody>
          </p:sp>
          <p:sp>
            <p:nvSpPr>
              <p:cNvPr id="214" name="Shape 214"/>
              <p:cNvSpPr/>
              <p:nvPr/>
            </p:nvSpPr>
            <p:spPr>
              <a:xfrm>
                <a:off x="4006850" y="1725613"/>
                <a:ext cx="234900" cy="233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7451" y="0"/>
                    </a:moveTo>
                    <a:lnTo>
                      <a:pt x="120000" y="70204"/>
                    </a:lnTo>
                    <a:lnTo>
                      <a:pt x="78185" y="107988"/>
                    </a:lnTo>
                    <a:lnTo>
                      <a:pt x="75810" y="109970"/>
                    </a:lnTo>
                    <a:lnTo>
                      <a:pt x="73320" y="111720"/>
                    </a:lnTo>
                    <a:lnTo>
                      <a:pt x="70656" y="113411"/>
                    </a:lnTo>
                    <a:lnTo>
                      <a:pt x="67876" y="114868"/>
                    </a:lnTo>
                    <a:lnTo>
                      <a:pt x="64980" y="116209"/>
                    </a:lnTo>
                    <a:lnTo>
                      <a:pt x="61969" y="117259"/>
                    </a:lnTo>
                    <a:lnTo>
                      <a:pt x="58957" y="118192"/>
                    </a:lnTo>
                    <a:lnTo>
                      <a:pt x="55830" y="118950"/>
                    </a:lnTo>
                    <a:lnTo>
                      <a:pt x="52702" y="119533"/>
                    </a:lnTo>
                    <a:lnTo>
                      <a:pt x="49575" y="119883"/>
                    </a:lnTo>
                    <a:lnTo>
                      <a:pt x="46389" y="120000"/>
                    </a:lnTo>
                    <a:lnTo>
                      <a:pt x="43262" y="119941"/>
                    </a:lnTo>
                    <a:lnTo>
                      <a:pt x="40193" y="119650"/>
                    </a:lnTo>
                    <a:lnTo>
                      <a:pt x="37181" y="119183"/>
                    </a:lnTo>
                    <a:lnTo>
                      <a:pt x="34285" y="118483"/>
                    </a:lnTo>
                    <a:lnTo>
                      <a:pt x="31389" y="117492"/>
                    </a:lnTo>
                    <a:lnTo>
                      <a:pt x="28610" y="116326"/>
                    </a:lnTo>
                    <a:lnTo>
                      <a:pt x="26003" y="114927"/>
                    </a:lnTo>
                    <a:lnTo>
                      <a:pt x="23513" y="113294"/>
                    </a:lnTo>
                    <a:lnTo>
                      <a:pt x="21254" y="111370"/>
                    </a:lnTo>
                    <a:lnTo>
                      <a:pt x="19111" y="109271"/>
                    </a:lnTo>
                    <a:lnTo>
                      <a:pt x="7992" y="96851"/>
                    </a:lnTo>
                    <a:lnTo>
                      <a:pt x="6138" y="94460"/>
                    </a:lnTo>
                    <a:lnTo>
                      <a:pt x="4459" y="91953"/>
                    </a:lnTo>
                    <a:lnTo>
                      <a:pt x="3127" y="89329"/>
                    </a:lnTo>
                    <a:lnTo>
                      <a:pt x="2027" y="86530"/>
                    </a:lnTo>
                    <a:lnTo>
                      <a:pt x="1158" y="83673"/>
                    </a:lnTo>
                    <a:lnTo>
                      <a:pt x="521" y="80699"/>
                    </a:lnTo>
                    <a:lnTo>
                      <a:pt x="173" y="77609"/>
                    </a:lnTo>
                    <a:lnTo>
                      <a:pt x="0" y="74518"/>
                    </a:lnTo>
                    <a:lnTo>
                      <a:pt x="57" y="71428"/>
                    </a:lnTo>
                    <a:lnTo>
                      <a:pt x="347" y="68279"/>
                    </a:lnTo>
                    <a:lnTo>
                      <a:pt x="810" y="65131"/>
                    </a:lnTo>
                    <a:lnTo>
                      <a:pt x="1505" y="62040"/>
                    </a:lnTo>
                    <a:lnTo>
                      <a:pt x="2374" y="58950"/>
                    </a:lnTo>
                    <a:lnTo>
                      <a:pt x="3474" y="55918"/>
                    </a:lnTo>
                    <a:lnTo>
                      <a:pt x="4691" y="52944"/>
                    </a:lnTo>
                    <a:lnTo>
                      <a:pt x="6138" y="50145"/>
                    </a:lnTo>
                    <a:lnTo>
                      <a:pt x="7702" y="47405"/>
                    </a:lnTo>
                    <a:lnTo>
                      <a:pt x="9498" y="44781"/>
                    </a:lnTo>
                    <a:lnTo>
                      <a:pt x="11409" y="42274"/>
                    </a:lnTo>
                    <a:lnTo>
                      <a:pt x="13436" y="39941"/>
                    </a:lnTo>
                    <a:lnTo>
                      <a:pt x="15637" y="37842"/>
                    </a:lnTo>
                    <a:lnTo>
                      <a:pt x="57451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50" charset="-127"/>
                </a:endParaRPr>
              </a:p>
            </p:txBody>
          </p:sp>
          <p:sp>
            <p:nvSpPr>
              <p:cNvPr id="215" name="Shape 215"/>
              <p:cNvSpPr/>
              <p:nvPr/>
            </p:nvSpPr>
            <p:spPr>
              <a:xfrm>
                <a:off x="4191000" y="1716088"/>
                <a:ext cx="111000" cy="1413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1951" y="0"/>
                    </a:moveTo>
                    <a:lnTo>
                      <a:pt x="99268" y="6407"/>
                    </a:lnTo>
                    <a:lnTo>
                      <a:pt x="104024" y="10970"/>
                    </a:lnTo>
                    <a:lnTo>
                      <a:pt x="108170" y="15728"/>
                    </a:lnTo>
                    <a:lnTo>
                      <a:pt x="111585" y="20776"/>
                    </a:lnTo>
                    <a:lnTo>
                      <a:pt x="114512" y="25922"/>
                    </a:lnTo>
                    <a:lnTo>
                      <a:pt x="116707" y="31165"/>
                    </a:lnTo>
                    <a:lnTo>
                      <a:pt x="118414" y="36601"/>
                    </a:lnTo>
                    <a:lnTo>
                      <a:pt x="119512" y="42038"/>
                    </a:lnTo>
                    <a:lnTo>
                      <a:pt x="120000" y="47572"/>
                    </a:lnTo>
                    <a:lnTo>
                      <a:pt x="119878" y="53106"/>
                    </a:lnTo>
                    <a:lnTo>
                      <a:pt x="119268" y="58543"/>
                    </a:lnTo>
                    <a:lnTo>
                      <a:pt x="118048" y="63980"/>
                    </a:lnTo>
                    <a:lnTo>
                      <a:pt x="116219" y="69320"/>
                    </a:lnTo>
                    <a:lnTo>
                      <a:pt x="113780" y="74563"/>
                    </a:lnTo>
                    <a:lnTo>
                      <a:pt x="110731" y="79514"/>
                    </a:lnTo>
                    <a:lnTo>
                      <a:pt x="107317" y="84466"/>
                    </a:lnTo>
                    <a:lnTo>
                      <a:pt x="103048" y="89126"/>
                    </a:lnTo>
                    <a:lnTo>
                      <a:pt x="98292" y="93495"/>
                    </a:lnTo>
                    <a:lnTo>
                      <a:pt x="93170" y="97669"/>
                    </a:lnTo>
                    <a:lnTo>
                      <a:pt x="61829" y="120000"/>
                    </a:lnTo>
                    <a:lnTo>
                      <a:pt x="0" y="65145"/>
                    </a:lnTo>
                    <a:lnTo>
                      <a:pt x="21951" y="49417"/>
                    </a:lnTo>
                    <a:lnTo>
                      <a:pt x="21951" y="49223"/>
                    </a:lnTo>
                    <a:lnTo>
                      <a:pt x="25000" y="51456"/>
                    </a:lnTo>
                    <a:lnTo>
                      <a:pt x="27926" y="53203"/>
                    </a:lnTo>
                    <a:lnTo>
                      <a:pt x="30975" y="54271"/>
                    </a:lnTo>
                    <a:lnTo>
                      <a:pt x="34024" y="54951"/>
                    </a:lnTo>
                    <a:lnTo>
                      <a:pt x="36951" y="55242"/>
                    </a:lnTo>
                    <a:lnTo>
                      <a:pt x="40000" y="55145"/>
                    </a:lnTo>
                    <a:lnTo>
                      <a:pt x="42682" y="54854"/>
                    </a:lnTo>
                    <a:lnTo>
                      <a:pt x="45365" y="54271"/>
                    </a:lnTo>
                    <a:lnTo>
                      <a:pt x="47682" y="53592"/>
                    </a:lnTo>
                    <a:lnTo>
                      <a:pt x="49878" y="52912"/>
                    </a:lnTo>
                    <a:lnTo>
                      <a:pt x="51585" y="52038"/>
                    </a:lnTo>
                    <a:lnTo>
                      <a:pt x="53170" y="51359"/>
                    </a:lnTo>
                    <a:lnTo>
                      <a:pt x="54268" y="50776"/>
                    </a:lnTo>
                    <a:lnTo>
                      <a:pt x="55000" y="50388"/>
                    </a:lnTo>
                    <a:lnTo>
                      <a:pt x="55243" y="50291"/>
                    </a:lnTo>
                    <a:lnTo>
                      <a:pt x="72560" y="37961"/>
                    </a:lnTo>
                    <a:lnTo>
                      <a:pt x="75365" y="35533"/>
                    </a:lnTo>
                    <a:lnTo>
                      <a:pt x="77439" y="33203"/>
                    </a:lnTo>
                    <a:lnTo>
                      <a:pt x="78902" y="30776"/>
                    </a:lnTo>
                    <a:lnTo>
                      <a:pt x="79878" y="28446"/>
                    </a:lnTo>
                    <a:lnTo>
                      <a:pt x="80365" y="26116"/>
                    </a:lnTo>
                    <a:lnTo>
                      <a:pt x="80365" y="23883"/>
                    </a:lnTo>
                    <a:lnTo>
                      <a:pt x="80000" y="21747"/>
                    </a:lnTo>
                    <a:lnTo>
                      <a:pt x="79390" y="19708"/>
                    </a:lnTo>
                    <a:lnTo>
                      <a:pt x="78536" y="17961"/>
                    </a:lnTo>
                    <a:lnTo>
                      <a:pt x="77682" y="16407"/>
                    </a:lnTo>
                    <a:lnTo>
                      <a:pt x="76829" y="14951"/>
                    </a:lnTo>
                    <a:lnTo>
                      <a:pt x="76097" y="13786"/>
                    </a:lnTo>
                    <a:lnTo>
                      <a:pt x="75365" y="13009"/>
                    </a:lnTo>
                    <a:lnTo>
                      <a:pt x="74878" y="12427"/>
                    </a:lnTo>
                    <a:lnTo>
                      <a:pt x="74756" y="12330"/>
                    </a:lnTo>
                    <a:lnTo>
                      <a:pt x="91951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50" charset="-127"/>
                </a:endParaRPr>
              </a:p>
            </p:txBody>
          </p:sp>
          <p:sp>
            <p:nvSpPr>
              <p:cNvPr id="216" name="Shape 216"/>
              <p:cNvSpPr/>
              <p:nvPr/>
            </p:nvSpPr>
            <p:spPr>
              <a:xfrm>
                <a:off x="4267200" y="1601787"/>
                <a:ext cx="61800" cy="1142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7912" y="0"/>
                    </a:moveTo>
                    <a:lnTo>
                      <a:pt x="77142" y="354"/>
                    </a:lnTo>
                    <a:lnTo>
                      <a:pt x="87032" y="1299"/>
                    </a:lnTo>
                    <a:lnTo>
                      <a:pt x="97142" y="2716"/>
                    </a:lnTo>
                    <a:lnTo>
                      <a:pt x="107692" y="4606"/>
                    </a:lnTo>
                    <a:lnTo>
                      <a:pt x="118241" y="7086"/>
                    </a:lnTo>
                    <a:lnTo>
                      <a:pt x="119560" y="7559"/>
                    </a:lnTo>
                    <a:lnTo>
                      <a:pt x="119999" y="8503"/>
                    </a:lnTo>
                    <a:lnTo>
                      <a:pt x="119780" y="9566"/>
                    </a:lnTo>
                    <a:lnTo>
                      <a:pt x="118681" y="10748"/>
                    </a:lnTo>
                    <a:lnTo>
                      <a:pt x="116923" y="12047"/>
                    </a:lnTo>
                    <a:lnTo>
                      <a:pt x="114505" y="13346"/>
                    </a:lnTo>
                    <a:lnTo>
                      <a:pt x="112087" y="14173"/>
                    </a:lnTo>
                    <a:lnTo>
                      <a:pt x="109670" y="14763"/>
                    </a:lnTo>
                    <a:lnTo>
                      <a:pt x="107472" y="15000"/>
                    </a:lnTo>
                    <a:lnTo>
                      <a:pt x="105494" y="14763"/>
                    </a:lnTo>
                    <a:lnTo>
                      <a:pt x="94945" y="12401"/>
                    </a:lnTo>
                    <a:lnTo>
                      <a:pt x="84835" y="10511"/>
                    </a:lnTo>
                    <a:lnTo>
                      <a:pt x="75604" y="9330"/>
                    </a:lnTo>
                    <a:lnTo>
                      <a:pt x="67032" y="8503"/>
                    </a:lnTo>
                    <a:lnTo>
                      <a:pt x="58901" y="8031"/>
                    </a:lnTo>
                    <a:lnTo>
                      <a:pt x="51648" y="8031"/>
                    </a:lnTo>
                    <a:lnTo>
                      <a:pt x="45054" y="8267"/>
                    </a:lnTo>
                    <a:lnTo>
                      <a:pt x="39120" y="8858"/>
                    </a:lnTo>
                    <a:lnTo>
                      <a:pt x="34065" y="9685"/>
                    </a:lnTo>
                    <a:lnTo>
                      <a:pt x="29890" y="10629"/>
                    </a:lnTo>
                    <a:lnTo>
                      <a:pt x="26153" y="11811"/>
                    </a:lnTo>
                    <a:lnTo>
                      <a:pt x="23516" y="13110"/>
                    </a:lnTo>
                    <a:lnTo>
                      <a:pt x="21098" y="14881"/>
                    </a:lnTo>
                    <a:lnTo>
                      <a:pt x="19340" y="17125"/>
                    </a:lnTo>
                    <a:lnTo>
                      <a:pt x="18241" y="19724"/>
                    </a:lnTo>
                    <a:lnTo>
                      <a:pt x="18021" y="22559"/>
                    </a:lnTo>
                    <a:lnTo>
                      <a:pt x="18681" y="25748"/>
                    </a:lnTo>
                    <a:lnTo>
                      <a:pt x="20439" y="29173"/>
                    </a:lnTo>
                    <a:lnTo>
                      <a:pt x="23076" y="32834"/>
                    </a:lnTo>
                    <a:lnTo>
                      <a:pt x="27252" y="36614"/>
                    </a:lnTo>
                    <a:lnTo>
                      <a:pt x="32747" y="40511"/>
                    </a:lnTo>
                    <a:lnTo>
                      <a:pt x="39560" y="44527"/>
                    </a:lnTo>
                    <a:lnTo>
                      <a:pt x="48131" y="48543"/>
                    </a:lnTo>
                    <a:lnTo>
                      <a:pt x="57582" y="53031"/>
                    </a:lnTo>
                    <a:lnTo>
                      <a:pt x="65494" y="57401"/>
                    </a:lnTo>
                    <a:lnTo>
                      <a:pt x="72527" y="61771"/>
                    </a:lnTo>
                    <a:lnTo>
                      <a:pt x="77582" y="66023"/>
                    </a:lnTo>
                    <a:lnTo>
                      <a:pt x="81758" y="70157"/>
                    </a:lnTo>
                    <a:lnTo>
                      <a:pt x="84175" y="74409"/>
                    </a:lnTo>
                    <a:lnTo>
                      <a:pt x="85494" y="78543"/>
                    </a:lnTo>
                    <a:lnTo>
                      <a:pt x="85274" y="82559"/>
                    </a:lnTo>
                    <a:lnTo>
                      <a:pt x="83736" y="86574"/>
                    </a:lnTo>
                    <a:lnTo>
                      <a:pt x="80879" y="90472"/>
                    </a:lnTo>
                    <a:lnTo>
                      <a:pt x="76263" y="94370"/>
                    </a:lnTo>
                    <a:lnTo>
                      <a:pt x="71648" y="97795"/>
                    </a:lnTo>
                    <a:lnTo>
                      <a:pt x="66373" y="101102"/>
                    </a:lnTo>
                    <a:lnTo>
                      <a:pt x="61098" y="103937"/>
                    </a:lnTo>
                    <a:lnTo>
                      <a:pt x="55604" y="106771"/>
                    </a:lnTo>
                    <a:lnTo>
                      <a:pt x="49890" y="109133"/>
                    </a:lnTo>
                    <a:lnTo>
                      <a:pt x="44395" y="111496"/>
                    </a:lnTo>
                    <a:lnTo>
                      <a:pt x="38901" y="113385"/>
                    </a:lnTo>
                    <a:lnTo>
                      <a:pt x="33846" y="115039"/>
                    </a:lnTo>
                    <a:lnTo>
                      <a:pt x="29010" y="116456"/>
                    </a:lnTo>
                    <a:lnTo>
                      <a:pt x="25054" y="117637"/>
                    </a:lnTo>
                    <a:lnTo>
                      <a:pt x="21538" y="118700"/>
                    </a:lnTo>
                    <a:lnTo>
                      <a:pt x="18681" y="119409"/>
                    </a:lnTo>
                    <a:lnTo>
                      <a:pt x="16703" y="119881"/>
                    </a:lnTo>
                    <a:lnTo>
                      <a:pt x="15604" y="120000"/>
                    </a:lnTo>
                    <a:lnTo>
                      <a:pt x="0" y="110905"/>
                    </a:lnTo>
                    <a:lnTo>
                      <a:pt x="1098" y="110078"/>
                    </a:lnTo>
                    <a:lnTo>
                      <a:pt x="3076" y="109488"/>
                    </a:lnTo>
                    <a:lnTo>
                      <a:pt x="6153" y="109015"/>
                    </a:lnTo>
                    <a:lnTo>
                      <a:pt x="9230" y="108543"/>
                    </a:lnTo>
                    <a:lnTo>
                      <a:pt x="12527" y="108188"/>
                    </a:lnTo>
                    <a:lnTo>
                      <a:pt x="15824" y="107834"/>
                    </a:lnTo>
                    <a:lnTo>
                      <a:pt x="18681" y="107598"/>
                    </a:lnTo>
                    <a:lnTo>
                      <a:pt x="20659" y="107480"/>
                    </a:lnTo>
                    <a:lnTo>
                      <a:pt x="29450" y="105708"/>
                    </a:lnTo>
                    <a:lnTo>
                      <a:pt x="37142" y="103818"/>
                    </a:lnTo>
                    <a:lnTo>
                      <a:pt x="43736" y="101811"/>
                    </a:lnTo>
                    <a:lnTo>
                      <a:pt x="49010" y="99921"/>
                    </a:lnTo>
                    <a:lnTo>
                      <a:pt x="53186" y="97913"/>
                    </a:lnTo>
                    <a:lnTo>
                      <a:pt x="56703" y="96259"/>
                    </a:lnTo>
                    <a:lnTo>
                      <a:pt x="59120" y="94724"/>
                    </a:lnTo>
                    <a:lnTo>
                      <a:pt x="60879" y="93543"/>
                    </a:lnTo>
                    <a:lnTo>
                      <a:pt x="61758" y="92834"/>
                    </a:lnTo>
                    <a:lnTo>
                      <a:pt x="61978" y="92598"/>
                    </a:lnTo>
                    <a:lnTo>
                      <a:pt x="63516" y="91299"/>
                    </a:lnTo>
                    <a:lnTo>
                      <a:pt x="64835" y="89881"/>
                    </a:lnTo>
                    <a:lnTo>
                      <a:pt x="66153" y="88346"/>
                    </a:lnTo>
                    <a:lnTo>
                      <a:pt x="67252" y="86692"/>
                    </a:lnTo>
                    <a:lnTo>
                      <a:pt x="67912" y="84685"/>
                    </a:lnTo>
                    <a:lnTo>
                      <a:pt x="68131" y="82677"/>
                    </a:lnTo>
                    <a:lnTo>
                      <a:pt x="67692" y="80433"/>
                    </a:lnTo>
                    <a:lnTo>
                      <a:pt x="66373" y="77952"/>
                    </a:lnTo>
                    <a:lnTo>
                      <a:pt x="64835" y="75472"/>
                    </a:lnTo>
                    <a:lnTo>
                      <a:pt x="62197" y="72755"/>
                    </a:lnTo>
                    <a:lnTo>
                      <a:pt x="58901" y="69685"/>
                    </a:lnTo>
                    <a:lnTo>
                      <a:pt x="54505" y="66614"/>
                    </a:lnTo>
                    <a:lnTo>
                      <a:pt x="48791" y="63188"/>
                    </a:lnTo>
                    <a:lnTo>
                      <a:pt x="42197" y="59645"/>
                    </a:lnTo>
                    <a:lnTo>
                      <a:pt x="34065" y="55866"/>
                    </a:lnTo>
                    <a:lnTo>
                      <a:pt x="25934" y="52086"/>
                    </a:lnTo>
                    <a:lnTo>
                      <a:pt x="19120" y="48070"/>
                    </a:lnTo>
                    <a:lnTo>
                      <a:pt x="13186" y="44055"/>
                    </a:lnTo>
                    <a:lnTo>
                      <a:pt x="8571" y="40157"/>
                    </a:lnTo>
                    <a:lnTo>
                      <a:pt x="5274" y="36141"/>
                    </a:lnTo>
                    <a:lnTo>
                      <a:pt x="2637" y="32125"/>
                    </a:lnTo>
                    <a:lnTo>
                      <a:pt x="1538" y="28228"/>
                    </a:lnTo>
                    <a:lnTo>
                      <a:pt x="1758" y="24330"/>
                    </a:lnTo>
                    <a:lnTo>
                      <a:pt x="3076" y="20669"/>
                    </a:lnTo>
                    <a:lnTo>
                      <a:pt x="5934" y="17007"/>
                    </a:lnTo>
                    <a:lnTo>
                      <a:pt x="9670" y="13582"/>
                    </a:lnTo>
                    <a:lnTo>
                      <a:pt x="14725" y="10157"/>
                    </a:lnTo>
                    <a:lnTo>
                      <a:pt x="20659" y="7322"/>
                    </a:lnTo>
                    <a:lnTo>
                      <a:pt x="27032" y="4842"/>
                    </a:lnTo>
                    <a:lnTo>
                      <a:pt x="34285" y="2952"/>
                    </a:lnTo>
                    <a:lnTo>
                      <a:pt x="41758" y="1535"/>
                    </a:lnTo>
                    <a:lnTo>
                      <a:pt x="49890" y="472"/>
                    </a:lnTo>
                    <a:lnTo>
                      <a:pt x="58681" y="0"/>
                    </a:lnTo>
                    <a:lnTo>
                      <a:pt x="67912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50" charset="-127"/>
                </a:endParaRPr>
              </a:p>
            </p:txBody>
          </p:sp>
          <p:sp>
            <p:nvSpPr>
              <p:cNvPr id="217" name="Shape 217"/>
              <p:cNvSpPr/>
              <p:nvPr/>
            </p:nvSpPr>
            <p:spPr>
              <a:xfrm>
                <a:off x="4211637" y="1727200"/>
                <a:ext cx="41400" cy="39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6229" y="0"/>
                    </a:moveTo>
                    <a:lnTo>
                      <a:pt x="92786" y="1025"/>
                    </a:lnTo>
                    <a:lnTo>
                      <a:pt x="99344" y="3760"/>
                    </a:lnTo>
                    <a:lnTo>
                      <a:pt x="105573" y="7521"/>
                    </a:lnTo>
                    <a:lnTo>
                      <a:pt x="110819" y="12649"/>
                    </a:lnTo>
                    <a:lnTo>
                      <a:pt x="114754" y="18461"/>
                    </a:lnTo>
                    <a:lnTo>
                      <a:pt x="118032" y="25641"/>
                    </a:lnTo>
                    <a:lnTo>
                      <a:pt x="119672" y="32478"/>
                    </a:lnTo>
                    <a:lnTo>
                      <a:pt x="120000" y="39316"/>
                    </a:lnTo>
                    <a:lnTo>
                      <a:pt x="119016" y="46495"/>
                    </a:lnTo>
                    <a:lnTo>
                      <a:pt x="116721" y="53333"/>
                    </a:lnTo>
                    <a:lnTo>
                      <a:pt x="112786" y="59829"/>
                    </a:lnTo>
                    <a:lnTo>
                      <a:pt x="108196" y="65299"/>
                    </a:lnTo>
                    <a:lnTo>
                      <a:pt x="59672" y="110427"/>
                    </a:lnTo>
                    <a:lnTo>
                      <a:pt x="53770" y="114871"/>
                    </a:lnTo>
                    <a:lnTo>
                      <a:pt x="47540" y="118290"/>
                    </a:lnTo>
                    <a:lnTo>
                      <a:pt x="40655" y="119999"/>
                    </a:lnTo>
                    <a:lnTo>
                      <a:pt x="33770" y="119999"/>
                    </a:lnTo>
                    <a:lnTo>
                      <a:pt x="27213" y="118974"/>
                    </a:lnTo>
                    <a:lnTo>
                      <a:pt x="20655" y="116239"/>
                    </a:lnTo>
                    <a:lnTo>
                      <a:pt x="14426" y="112820"/>
                    </a:lnTo>
                    <a:lnTo>
                      <a:pt x="9180" y="107692"/>
                    </a:lnTo>
                    <a:lnTo>
                      <a:pt x="4918" y="101538"/>
                    </a:lnTo>
                    <a:lnTo>
                      <a:pt x="1967" y="94700"/>
                    </a:lnTo>
                    <a:lnTo>
                      <a:pt x="327" y="87863"/>
                    </a:lnTo>
                    <a:lnTo>
                      <a:pt x="0" y="80683"/>
                    </a:lnTo>
                    <a:lnTo>
                      <a:pt x="983" y="73504"/>
                    </a:lnTo>
                    <a:lnTo>
                      <a:pt x="3278" y="67008"/>
                    </a:lnTo>
                    <a:lnTo>
                      <a:pt x="7213" y="60854"/>
                    </a:lnTo>
                    <a:lnTo>
                      <a:pt x="12131" y="55042"/>
                    </a:lnTo>
                    <a:lnTo>
                      <a:pt x="60000" y="9914"/>
                    </a:lnTo>
                    <a:lnTo>
                      <a:pt x="66229" y="5470"/>
                    </a:lnTo>
                    <a:lnTo>
                      <a:pt x="72459" y="2393"/>
                    </a:lnTo>
                    <a:lnTo>
                      <a:pt x="79016" y="341"/>
                    </a:lnTo>
                    <a:lnTo>
                      <a:pt x="86229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50" charset="-127"/>
                </a:endParaRPr>
              </a:p>
            </p:txBody>
          </p:sp>
        </p:grpSp>
      </p:grpSp>
      <p:sp>
        <p:nvSpPr>
          <p:cNvPr id="218" name="Shape 218"/>
          <p:cNvSpPr/>
          <p:nvPr/>
        </p:nvSpPr>
        <p:spPr>
          <a:xfrm>
            <a:off x="4237973" y="5621044"/>
            <a:ext cx="3036899" cy="85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개발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환경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ㆍ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언어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ㆍ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도구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8580917" y="5621060"/>
            <a:ext cx="3036900" cy="85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업무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분담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ㆍ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일정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grpSp>
        <p:nvGrpSpPr>
          <p:cNvPr id="220" name="Shape 220"/>
          <p:cNvGrpSpPr/>
          <p:nvPr/>
        </p:nvGrpSpPr>
        <p:grpSpPr>
          <a:xfrm>
            <a:off x="3244902" y="5670173"/>
            <a:ext cx="755841" cy="755841"/>
            <a:chOff x="6306973" y="2436552"/>
            <a:chExt cx="865500" cy="865499"/>
          </a:xfrm>
        </p:grpSpPr>
        <p:sp>
          <p:nvSpPr>
            <p:cNvPr id="221" name="Shape 221"/>
            <p:cNvSpPr/>
            <p:nvPr/>
          </p:nvSpPr>
          <p:spPr>
            <a:xfrm>
              <a:off x="6306973" y="2436552"/>
              <a:ext cx="865500" cy="865499"/>
            </a:xfrm>
            <a:prstGeom prst="ellipse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buNone/>
              </a:pPr>
              <a:endPara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</a:endParaRPr>
            </a:p>
          </p:txBody>
        </p:sp>
        <p:grpSp>
          <p:nvGrpSpPr>
            <p:cNvPr id="222" name="Shape 222"/>
            <p:cNvGrpSpPr/>
            <p:nvPr/>
          </p:nvGrpSpPr>
          <p:grpSpPr>
            <a:xfrm>
              <a:off x="6515561" y="2673123"/>
              <a:ext cx="419777" cy="419776"/>
              <a:chOff x="496" y="4251"/>
              <a:chExt cx="600" cy="600"/>
            </a:xfrm>
          </p:grpSpPr>
          <p:sp>
            <p:nvSpPr>
              <p:cNvPr id="223" name="Shape 223"/>
              <p:cNvSpPr/>
              <p:nvPr/>
            </p:nvSpPr>
            <p:spPr>
              <a:xfrm>
                <a:off x="709" y="4720"/>
                <a:ext cx="0" cy="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20000" y="54249"/>
                    </a:lnTo>
                    <a:lnTo>
                      <a:pt x="22129" y="117613"/>
                    </a:lnTo>
                    <a:lnTo>
                      <a:pt x="18479" y="119132"/>
                    </a:lnTo>
                    <a:lnTo>
                      <a:pt x="14828" y="120000"/>
                    </a:lnTo>
                    <a:lnTo>
                      <a:pt x="11178" y="119783"/>
                    </a:lnTo>
                    <a:lnTo>
                      <a:pt x="7756" y="118481"/>
                    </a:lnTo>
                    <a:lnTo>
                      <a:pt x="4562" y="116094"/>
                    </a:lnTo>
                    <a:lnTo>
                      <a:pt x="2053" y="113273"/>
                    </a:lnTo>
                    <a:lnTo>
                      <a:pt x="456" y="110018"/>
                    </a:lnTo>
                    <a:lnTo>
                      <a:pt x="0" y="10632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50" charset="-127"/>
                </a:endParaRPr>
              </a:p>
            </p:txBody>
          </p:sp>
          <p:sp>
            <p:nvSpPr>
              <p:cNvPr id="224" name="Shape 224"/>
              <p:cNvSpPr/>
              <p:nvPr/>
            </p:nvSpPr>
            <p:spPr>
              <a:xfrm>
                <a:off x="495" y="4251"/>
                <a:ext cx="600" cy="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8066" y="0"/>
                    </a:moveTo>
                    <a:lnTo>
                      <a:pt x="118533" y="75"/>
                    </a:lnTo>
                    <a:lnTo>
                      <a:pt x="118970" y="264"/>
                    </a:lnTo>
                    <a:lnTo>
                      <a:pt x="119376" y="603"/>
                    </a:lnTo>
                    <a:lnTo>
                      <a:pt x="119750" y="1169"/>
                    </a:lnTo>
                    <a:lnTo>
                      <a:pt x="119968" y="1849"/>
                    </a:lnTo>
                    <a:lnTo>
                      <a:pt x="120000" y="2490"/>
                    </a:lnTo>
                    <a:lnTo>
                      <a:pt x="119844" y="3207"/>
                    </a:lnTo>
                    <a:lnTo>
                      <a:pt x="82412" y="117358"/>
                    </a:lnTo>
                    <a:lnTo>
                      <a:pt x="82069" y="118113"/>
                    </a:lnTo>
                    <a:lnTo>
                      <a:pt x="81632" y="118754"/>
                    </a:lnTo>
                    <a:lnTo>
                      <a:pt x="81102" y="119283"/>
                    </a:lnTo>
                    <a:lnTo>
                      <a:pt x="80447" y="119698"/>
                    </a:lnTo>
                    <a:lnTo>
                      <a:pt x="79823" y="119924"/>
                    </a:lnTo>
                    <a:lnTo>
                      <a:pt x="79199" y="120000"/>
                    </a:lnTo>
                    <a:lnTo>
                      <a:pt x="78419" y="119886"/>
                    </a:lnTo>
                    <a:lnTo>
                      <a:pt x="77702" y="119547"/>
                    </a:lnTo>
                    <a:lnTo>
                      <a:pt x="39864" y="97773"/>
                    </a:lnTo>
                    <a:lnTo>
                      <a:pt x="93080" y="33132"/>
                    </a:lnTo>
                    <a:lnTo>
                      <a:pt x="32316" y="93471"/>
                    </a:lnTo>
                    <a:lnTo>
                      <a:pt x="1965" y="76000"/>
                    </a:lnTo>
                    <a:lnTo>
                      <a:pt x="1310" y="75471"/>
                    </a:lnTo>
                    <a:lnTo>
                      <a:pt x="748" y="74830"/>
                    </a:lnTo>
                    <a:lnTo>
                      <a:pt x="343" y="74075"/>
                    </a:lnTo>
                    <a:lnTo>
                      <a:pt x="93" y="73207"/>
                    </a:lnTo>
                    <a:lnTo>
                      <a:pt x="0" y="72264"/>
                    </a:lnTo>
                    <a:lnTo>
                      <a:pt x="62" y="71358"/>
                    </a:lnTo>
                    <a:lnTo>
                      <a:pt x="311" y="70452"/>
                    </a:lnTo>
                    <a:lnTo>
                      <a:pt x="717" y="69660"/>
                    </a:lnTo>
                    <a:lnTo>
                      <a:pt x="1278" y="69018"/>
                    </a:lnTo>
                    <a:lnTo>
                      <a:pt x="1933" y="68528"/>
                    </a:lnTo>
                    <a:lnTo>
                      <a:pt x="117192" y="188"/>
                    </a:lnTo>
                    <a:lnTo>
                      <a:pt x="117629" y="37"/>
                    </a:lnTo>
                    <a:lnTo>
                      <a:pt x="118066" y="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50" charset="-127"/>
                </a:endParaRPr>
              </a:p>
            </p:txBody>
          </p:sp>
        </p:grpSp>
      </p:grpSp>
      <p:grpSp>
        <p:nvGrpSpPr>
          <p:cNvPr id="225" name="Shape 225"/>
          <p:cNvGrpSpPr/>
          <p:nvPr/>
        </p:nvGrpSpPr>
        <p:grpSpPr>
          <a:xfrm>
            <a:off x="7638094" y="5670173"/>
            <a:ext cx="755910" cy="755910"/>
            <a:chOff x="4383803" y="3944580"/>
            <a:chExt cx="863700" cy="863700"/>
          </a:xfrm>
        </p:grpSpPr>
        <p:sp>
          <p:nvSpPr>
            <p:cNvPr id="226" name="Shape 226"/>
            <p:cNvSpPr/>
            <p:nvPr/>
          </p:nvSpPr>
          <p:spPr>
            <a:xfrm>
              <a:off x="4383803" y="3944580"/>
              <a:ext cx="863700" cy="863700"/>
            </a:xfrm>
            <a:prstGeom prst="ellipse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buNone/>
              </a:pPr>
              <a:endPara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4667916" y="4195033"/>
              <a:ext cx="295500" cy="36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580" y="87407"/>
                  </a:moveTo>
                  <a:lnTo>
                    <a:pt x="106690" y="87476"/>
                  </a:lnTo>
                  <a:lnTo>
                    <a:pt x="105800" y="87684"/>
                  </a:lnTo>
                  <a:lnTo>
                    <a:pt x="104952" y="88029"/>
                  </a:lnTo>
                  <a:lnTo>
                    <a:pt x="104231" y="88582"/>
                  </a:lnTo>
                  <a:lnTo>
                    <a:pt x="90031" y="101578"/>
                  </a:lnTo>
                  <a:lnTo>
                    <a:pt x="82656" y="96774"/>
                  </a:lnTo>
                  <a:lnTo>
                    <a:pt x="81808" y="96324"/>
                  </a:lnTo>
                  <a:lnTo>
                    <a:pt x="80918" y="96082"/>
                  </a:lnTo>
                  <a:lnTo>
                    <a:pt x="80028" y="96013"/>
                  </a:lnTo>
                  <a:lnTo>
                    <a:pt x="79095" y="96082"/>
                  </a:lnTo>
                  <a:lnTo>
                    <a:pt x="78205" y="96324"/>
                  </a:lnTo>
                  <a:lnTo>
                    <a:pt x="77400" y="96739"/>
                  </a:lnTo>
                  <a:lnTo>
                    <a:pt x="76722" y="97258"/>
                  </a:lnTo>
                  <a:lnTo>
                    <a:pt x="76170" y="97949"/>
                  </a:lnTo>
                  <a:lnTo>
                    <a:pt x="75916" y="98675"/>
                  </a:lnTo>
                  <a:lnTo>
                    <a:pt x="75789" y="99400"/>
                  </a:lnTo>
                  <a:lnTo>
                    <a:pt x="75916" y="100195"/>
                  </a:lnTo>
                  <a:lnTo>
                    <a:pt x="76170" y="100921"/>
                  </a:lnTo>
                  <a:lnTo>
                    <a:pt x="76679" y="101543"/>
                  </a:lnTo>
                  <a:lnTo>
                    <a:pt x="77400" y="102096"/>
                  </a:lnTo>
                  <a:lnTo>
                    <a:pt x="87870" y="108940"/>
                  </a:lnTo>
                  <a:lnTo>
                    <a:pt x="88717" y="109389"/>
                  </a:lnTo>
                  <a:lnTo>
                    <a:pt x="89607" y="109631"/>
                  </a:lnTo>
                  <a:lnTo>
                    <a:pt x="90498" y="109700"/>
                  </a:lnTo>
                  <a:lnTo>
                    <a:pt x="91388" y="109631"/>
                  </a:lnTo>
                  <a:lnTo>
                    <a:pt x="92193" y="109423"/>
                  </a:lnTo>
                  <a:lnTo>
                    <a:pt x="92998" y="109043"/>
                  </a:lnTo>
                  <a:lnTo>
                    <a:pt x="93677" y="108594"/>
                  </a:lnTo>
                  <a:lnTo>
                    <a:pt x="110505" y="93110"/>
                  </a:lnTo>
                  <a:lnTo>
                    <a:pt x="111056" y="92488"/>
                  </a:lnTo>
                  <a:lnTo>
                    <a:pt x="111395" y="91797"/>
                  </a:lnTo>
                  <a:lnTo>
                    <a:pt x="111607" y="91002"/>
                  </a:lnTo>
                  <a:lnTo>
                    <a:pt x="111522" y="90276"/>
                  </a:lnTo>
                  <a:lnTo>
                    <a:pt x="111268" y="89550"/>
                  </a:lnTo>
                  <a:lnTo>
                    <a:pt x="110844" y="88859"/>
                  </a:lnTo>
                  <a:lnTo>
                    <a:pt x="110166" y="88306"/>
                  </a:lnTo>
                  <a:lnTo>
                    <a:pt x="109360" y="87857"/>
                  </a:lnTo>
                  <a:lnTo>
                    <a:pt x="108512" y="87580"/>
                  </a:lnTo>
                  <a:lnTo>
                    <a:pt x="107580" y="87407"/>
                  </a:lnTo>
                  <a:close/>
                  <a:moveTo>
                    <a:pt x="40014" y="83986"/>
                  </a:moveTo>
                  <a:lnTo>
                    <a:pt x="58961" y="83986"/>
                  </a:lnTo>
                  <a:lnTo>
                    <a:pt x="59597" y="84089"/>
                  </a:lnTo>
                  <a:lnTo>
                    <a:pt x="60190" y="84331"/>
                  </a:lnTo>
                  <a:lnTo>
                    <a:pt x="60657" y="84677"/>
                  </a:lnTo>
                  <a:lnTo>
                    <a:pt x="60953" y="85161"/>
                  </a:lnTo>
                  <a:lnTo>
                    <a:pt x="61038" y="85714"/>
                  </a:lnTo>
                  <a:lnTo>
                    <a:pt x="61038" y="87407"/>
                  </a:lnTo>
                  <a:lnTo>
                    <a:pt x="60953" y="87960"/>
                  </a:lnTo>
                  <a:lnTo>
                    <a:pt x="60657" y="88444"/>
                  </a:lnTo>
                  <a:lnTo>
                    <a:pt x="60190" y="88790"/>
                  </a:lnTo>
                  <a:lnTo>
                    <a:pt x="59597" y="89066"/>
                  </a:lnTo>
                  <a:lnTo>
                    <a:pt x="58961" y="89135"/>
                  </a:lnTo>
                  <a:lnTo>
                    <a:pt x="40014" y="89135"/>
                  </a:lnTo>
                  <a:lnTo>
                    <a:pt x="39335" y="89066"/>
                  </a:lnTo>
                  <a:lnTo>
                    <a:pt x="38742" y="88790"/>
                  </a:lnTo>
                  <a:lnTo>
                    <a:pt x="38318" y="88444"/>
                  </a:lnTo>
                  <a:lnTo>
                    <a:pt x="37979" y="87960"/>
                  </a:lnTo>
                  <a:lnTo>
                    <a:pt x="37894" y="87407"/>
                  </a:lnTo>
                  <a:lnTo>
                    <a:pt x="37894" y="85714"/>
                  </a:lnTo>
                  <a:lnTo>
                    <a:pt x="37979" y="85161"/>
                  </a:lnTo>
                  <a:lnTo>
                    <a:pt x="38318" y="84677"/>
                  </a:lnTo>
                  <a:lnTo>
                    <a:pt x="38742" y="84331"/>
                  </a:lnTo>
                  <a:lnTo>
                    <a:pt x="39335" y="84089"/>
                  </a:lnTo>
                  <a:lnTo>
                    <a:pt x="40014" y="83986"/>
                  </a:lnTo>
                  <a:close/>
                  <a:moveTo>
                    <a:pt x="32596" y="80149"/>
                  </a:moveTo>
                  <a:lnTo>
                    <a:pt x="33189" y="80253"/>
                  </a:lnTo>
                  <a:lnTo>
                    <a:pt x="33698" y="80529"/>
                  </a:lnTo>
                  <a:lnTo>
                    <a:pt x="34122" y="80910"/>
                  </a:lnTo>
                  <a:lnTo>
                    <a:pt x="34334" y="81394"/>
                  </a:lnTo>
                  <a:lnTo>
                    <a:pt x="34334" y="81843"/>
                  </a:lnTo>
                  <a:lnTo>
                    <a:pt x="34206" y="82327"/>
                  </a:lnTo>
                  <a:lnTo>
                    <a:pt x="33910" y="82776"/>
                  </a:lnTo>
                  <a:lnTo>
                    <a:pt x="26110" y="89861"/>
                  </a:lnTo>
                  <a:lnTo>
                    <a:pt x="25687" y="90138"/>
                  </a:lnTo>
                  <a:lnTo>
                    <a:pt x="25178" y="90311"/>
                  </a:lnTo>
                  <a:lnTo>
                    <a:pt x="24627" y="90414"/>
                  </a:lnTo>
                  <a:lnTo>
                    <a:pt x="24033" y="90276"/>
                  </a:lnTo>
                  <a:lnTo>
                    <a:pt x="23440" y="90034"/>
                  </a:lnTo>
                  <a:lnTo>
                    <a:pt x="18608" y="86889"/>
                  </a:lnTo>
                  <a:lnTo>
                    <a:pt x="18226" y="86509"/>
                  </a:lnTo>
                  <a:lnTo>
                    <a:pt x="17930" y="86059"/>
                  </a:lnTo>
                  <a:lnTo>
                    <a:pt x="17887" y="85610"/>
                  </a:lnTo>
                  <a:lnTo>
                    <a:pt x="18014" y="85126"/>
                  </a:lnTo>
                  <a:lnTo>
                    <a:pt x="18311" y="84642"/>
                  </a:lnTo>
                  <a:lnTo>
                    <a:pt x="18735" y="84331"/>
                  </a:lnTo>
                  <a:lnTo>
                    <a:pt x="19328" y="84158"/>
                  </a:lnTo>
                  <a:lnTo>
                    <a:pt x="19922" y="84089"/>
                  </a:lnTo>
                  <a:lnTo>
                    <a:pt x="20515" y="84193"/>
                  </a:lnTo>
                  <a:lnTo>
                    <a:pt x="21024" y="84435"/>
                  </a:lnTo>
                  <a:lnTo>
                    <a:pt x="24415" y="86647"/>
                  </a:lnTo>
                  <a:lnTo>
                    <a:pt x="30985" y="80668"/>
                  </a:lnTo>
                  <a:lnTo>
                    <a:pt x="31451" y="80322"/>
                  </a:lnTo>
                  <a:lnTo>
                    <a:pt x="32002" y="80184"/>
                  </a:lnTo>
                  <a:lnTo>
                    <a:pt x="32596" y="80149"/>
                  </a:lnTo>
                  <a:close/>
                  <a:moveTo>
                    <a:pt x="92659" y="75414"/>
                  </a:moveTo>
                  <a:lnTo>
                    <a:pt x="95415" y="75518"/>
                  </a:lnTo>
                  <a:lnTo>
                    <a:pt x="98170" y="75898"/>
                  </a:lnTo>
                  <a:lnTo>
                    <a:pt x="100798" y="76451"/>
                  </a:lnTo>
                  <a:lnTo>
                    <a:pt x="103299" y="77177"/>
                  </a:lnTo>
                  <a:lnTo>
                    <a:pt x="105715" y="78110"/>
                  </a:lnTo>
                  <a:lnTo>
                    <a:pt x="107919" y="79251"/>
                  </a:lnTo>
                  <a:lnTo>
                    <a:pt x="110038" y="80495"/>
                  </a:lnTo>
                  <a:lnTo>
                    <a:pt x="111988" y="81947"/>
                  </a:lnTo>
                  <a:lnTo>
                    <a:pt x="113726" y="83536"/>
                  </a:lnTo>
                  <a:lnTo>
                    <a:pt x="115337" y="85230"/>
                  </a:lnTo>
                  <a:lnTo>
                    <a:pt x="116693" y="87096"/>
                  </a:lnTo>
                  <a:lnTo>
                    <a:pt x="117838" y="89066"/>
                  </a:lnTo>
                  <a:lnTo>
                    <a:pt x="118770" y="91105"/>
                  </a:lnTo>
                  <a:lnTo>
                    <a:pt x="119448" y="93248"/>
                  </a:lnTo>
                  <a:lnTo>
                    <a:pt x="119872" y="95426"/>
                  </a:lnTo>
                  <a:lnTo>
                    <a:pt x="120000" y="97707"/>
                  </a:lnTo>
                  <a:lnTo>
                    <a:pt x="119872" y="99988"/>
                  </a:lnTo>
                  <a:lnTo>
                    <a:pt x="119448" y="102235"/>
                  </a:lnTo>
                  <a:lnTo>
                    <a:pt x="118770" y="104343"/>
                  </a:lnTo>
                  <a:lnTo>
                    <a:pt x="117838" y="106417"/>
                  </a:lnTo>
                  <a:lnTo>
                    <a:pt x="116693" y="108317"/>
                  </a:lnTo>
                  <a:lnTo>
                    <a:pt x="115337" y="110184"/>
                  </a:lnTo>
                  <a:lnTo>
                    <a:pt x="113726" y="111877"/>
                  </a:lnTo>
                  <a:lnTo>
                    <a:pt x="111988" y="113467"/>
                  </a:lnTo>
                  <a:lnTo>
                    <a:pt x="110038" y="114919"/>
                  </a:lnTo>
                  <a:lnTo>
                    <a:pt x="107919" y="116198"/>
                  </a:lnTo>
                  <a:lnTo>
                    <a:pt x="105715" y="117304"/>
                  </a:lnTo>
                  <a:lnTo>
                    <a:pt x="103299" y="118237"/>
                  </a:lnTo>
                  <a:lnTo>
                    <a:pt x="100798" y="118997"/>
                  </a:lnTo>
                  <a:lnTo>
                    <a:pt x="98170" y="119550"/>
                  </a:lnTo>
                  <a:lnTo>
                    <a:pt x="95415" y="119896"/>
                  </a:lnTo>
                  <a:lnTo>
                    <a:pt x="92659" y="120000"/>
                  </a:lnTo>
                  <a:lnTo>
                    <a:pt x="89862" y="119896"/>
                  </a:lnTo>
                  <a:lnTo>
                    <a:pt x="87107" y="119550"/>
                  </a:lnTo>
                  <a:lnTo>
                    <a:pt x="84478" y="118997"/>
                  </a:lnTo>
                  <a:lnTo>
                    <a:pt x="81978" y="118237"/>
                  </a:lnTo>
                  <a:lnTo>
                    <a:pt x="79561" y="117304"/>
                  </a:lnTo>
                  <a:lnTo>
                    <a:pt x="77357" y="116198"/>
                  </a:lnTo>
                  <a:lnTo>
                    <a:pt x="75238" y="114919"/>
                  </a:lnTo>
                  <a:lnTo>
                    <a:pt x="73288" y="113467"/>
                  </a:lnTo>
                  <a:lnTo>
                    <a:pt x="71550" y="111877"/>
                  </a:lnTo>
                  <a:lnTo>
                    <a:pt x="69939" y="110184"/>
                  </a:lnTo>
                  <a:lnTo>
                    <a:pt x="68583" y="108317"/>
                  </a:lnTo>
                  <a:lnTo>
                    <a:pt x="67439" y="106417"/>
                  </a:lnTo>
                  <a:lnTo>
                    <a:pt x="66506" y="104343"/>
                  </a:lnTo>
                  <a:lnTo>
                    <a:pt x="65828" y="102235"/>
                  </a:lnTo>
                  <a:lnTo>
                    <a:pt x="65404" y="99988"/>
                  </a:lnTo>
                  <a:lnTo>
                    <a:pt x="65277" y="97707"/>
                  </a:lnTo>
                  <a:lnTo>
                    <a:pt x="65404" y="95426"/>
                  </a:lnTo>
                  <a:lnTo>
                    <a:pt x="65828" y="93248"/>
                  </a:lnTo>
                  <a:lnTo>
                    <a:pt x="66506" y="91105"/>
                  </a:lnTo>
                  <a:lnTo>
                    <a:pt x="67439" y="89066"/>
                  </a:lnTo>
                  <a:lnTo>
                    <a:pt x="68583" y="87096"/>
                  </a:lnTo>
                  <a:lnTo>
                    <a:pt x="69939" y="85230"/>
                  </a:lnTo>
                  <a:lnTo>
                    <a:pt x="71550" y="83536"/>
                  </a:lnTo>
                  <a:lnTo>
                    <a:pt x="73288" y="81947"/>
                  </a:lnTo>
                  <a:lnTo>
                    <a:pt x="75238" y="80495"/>
                  </a:lnTo>
                  <a:lnTo>
                    <a:pt x="77357" y="79251"/>
                  </a:lnTo>
                  <a:lnTo>
                    <a:pt x="79561" y="78110"/>
                  </a:lnTo>
                  <a:lnTo>
                    <a:pt x="81978" y="77177"/>
                  </a:lnTo>
                  <a:lnTo>
                    <a:pt x="84478" y="76451"/>
                  </a:lnTo>
                  <a:lnTo>
                    <a:pt x="87107" y="75898"/>
                  </a:lnTo>
                  <a:lnTo>
                    <a:pt x="89862" y="75518"/>
                  </a:lnTo>
                  <a:lnTo>
                    <a:pt x="92659" y="75414"/>
                  </a:lnTo>
                  <a:close/>
                  <a:moveTo>
                    <a:pt x="40014" y="68571"/>
                  </a:moveTo>
                  <a:lnTo>
                    <a:pt x="63200" y="68571"/>
                  </a:lnTo>
                  <a:lnTo>
                    <a:pt x="63793" y="68640"/>
                  </a:lnTo>
                  <a:lnTo>
                    <a:pt x="64387" y="68917"/>
                  </a:lnTo>
                  <a:lnTo>
                    <a:pt x="64895" y="69262"/>
                  </a:lnTo>
                  <a:lnTo>
                    <a:pt x="65150" y="69746"/>
                  </a:lnTo>
                  <a:lnTo>
                    <a:pt x="65277" y="70299"/>
                  </a:lnTo>
                  <a:lnTo>
                    <a:pt x="65277" y="71993"/>
                  </a:lnTo>
                  <a:lnTo>
                    <a:pt x="65150" y="72546"/>
                  </a:lnTo>
                  <a:lnTo>
                    <a:pt x="64895" y="73029"/>
                  </a:lnTo>
                  <a:lnTo>
                    <a:pt x="64387" y="73375"/>
                  </a:lnTo>
                  <a:lnTo>
                    <a:pt x="63793" y="73652"/>
                  </a:lnTo>
                  <a:lnTo>
                    <a:pt x="63200" y="73721"/>
                  </a:lnTo>
                  <a:lnTo>
                    <a:pt x="40014" y="73721"/>
                  </a:lnTo>
                  <a:lnTo>
                    <a:pt x="39335" y="73652"/>
                  </a:lnTo>
                  <a:lnTo>
                    <a:pt x="38742" y="73375"/>
                  </a:lnTo>
                  <a:lnTo>
                    <a:pt x="38318" y="73029"/>
                  </a:lnTo>
                  <a:lnTo>
                    <a:pt x="37979" y="72546"/>
                  </a:lnTo>
                  <a:lnTo>
                    <a:pt x="37894" y="71993"/>
                  </a:lnTo>
                  <a:lnTo>
                    <a:pt x="37894" y="70299"/>
                  </a:lnTo>
                  <a:lnTo>
                    <a:pt x="37979" y="69746"/>
                  </a:lnTo>
                  <a:lnTo>
                    <a:pt x="38318" y="69262"/>
                  </a:lnTo>
                  <a:lnTo>
                    <a:pt x="38742" y="68917"/>
                  </a:lnTo>
                  <a:lnTo>
                    <a:pt x="39335" y="68640"/>
                  </a:lnTo>
                  <a:lnTo>
                    <a:pt x="40014" y="68571"/>
                  </a:lnTo>
                  <a:close/>
                  <a:moveTo>
                    <a:pt x="32596" y="65460"/>
                  </a:moveTo>
                  <a:lnTo>
                    <a:pt x="33189" y="65564"/>
                  </a:lnTo>
                  <a:lnTo>
                    <a:pt x="33698" y="65841"/>
                  </a:lnTo>
                  <a:lnTo>
                    <a:pt x="34122" y="66221"/>
                  </a:lnTo>
                  <a:lnTo>
                    <a:pt x="34334" y="66705"/>
                  </a:lnTo>
                  <a:lnTo>
                    <a:pt x="34334" y="67154"/>
                  </a:lnTo>
                  <a:lnTo>
                    <a:pt x="34206" y="67638"/>
                  </a:lnTo>
                  <a:lnTo>
                    <a:pt x="33910" y="68087"/>
                  </a:lnTo>
                  <a:lnTo>
                    <a:pt x="26110" y="75172"/>
                  </a:lnTo>
                  <a:lnTo>
                    <a:pt x="25687" y="75449"/>
                  </a:lnTo>
                  <a:lnTo>
                    <a:pt x="25178" y="75622"/>
                  </a:lnTo>
                  <a:lnTo>
                    <a:pt x="24627" y="75725"/>
                  </a:lnTo>
                  <a:lnTo>
                    <a:pt x="24033" y="75587"/>
                  </a:lnTo>
                  <a:lnTo>
                    <a:pt x="23440" y="75345"/>
                  </a:lnTo>
                  <a:lnTo>
                    <a:pt x="18608" y="72165"/>
                  </a:lnTo>
                  <a:lnTo>
                    <a:pt x="18226" y="71820"/>
                  </a:lnTo>
                  <a:lnTo>
                    <a:pt x="17930" y="71370"/>
                  </a:lnTo>
                  <a:lnTo>
                    <a:pt x="17887" y="70921"/>
                  </a:lnTo>
                  <a:lnTo>
                    <a:pt x="18014" y="70437"/>
                  </a:lnTo>
                  <a:lnTo>
                    <a:pt x="18311" y="69953"/>
                  </a:lnTo>
                  <a:lnTo>
                    <a:pt x="18735" y="69642"/>
                  </a:lnTo>
                  <a:lnTo>
                    <a:pt x="19328" y="69470"/>
                  </a:lnTo>
                  <a:lnTo>
                    <a:pt x="19922" y="69366"/>
                  </a:lnTo>
                  <a:lnTo>
                    <a:pt x="20515" y="69504"/>
                  </a:lnTo>
                  <a:lnTo>
                    <a:pt x="21024" y="69746"/>
                  </a:lnTo>
                  <a:lnTo>
                    <a:pt x="24415" y="71958"/>
                  </a:lnTo>
                  <a:lnTo>
                    <a:pt x="30985" y="65979"/>
                  </a:lnTo>
                  <a:lnTo>
                    <a:pt x="31451" y="65633"/>
                  </a:lnTo>
                  <a:lnTo>
                    <a:pt x="32002" y="65495"/>
                  </a:lnTo>
                  <a:lnTo>
                    <a:pt x="32596" y="65460"/>
                  </a:lnTo>
                  <a:close/>
                  <a:moveTo>
                    <a:pt x="40014" y="54884"/>
                  </a:moveTo>
                  <a:lnTo>
                    <a:pt x="73670" y="54884"/>
                  </a:lnTo>
                  <a:lnTo>
                    <a:pt x="74348" y="54953"/>
                  </a:lnTo>
                  <a:lnTo>
                    <a:pt x="74941" y="55195"/>
                  </a:lnTo>
                  <a:lnTo>
                    <a:pt x="75365" y="55576"/>
                  </a:lnTo>
                  <a:lnTo>
                    <a:pt x="75704" y="56025"/>
                  </a:lnTo>
                  <a:lnTo>
                    <a:pt x="75789" y="56578"/>
                  </a:lnTo>
                  <a:lnTo>
                    <a:pt x="75789" y="58306"/>
                  </a:lnTo>
                  <a:lnTo>
                    <a:pt x="75704" y="58824"/>
                  </a:lnTo>
                  <a:lnTo>
                    <a:pt x="75365" y="59308"/>
                  </a:lnTo>
                  <a:lnTo>
                    <a:pt x="74941" y="59688"/>
                  </a:lnTo>
                  <a:lnTo>
                    <a:pt x="74348" y="59930"/>
                  </a:lnTo>
                  <a:lnTo>
                    <a:pt x="73670" y="60000"/>
                  </a:lnTo>
                  <a:lnTo>
                    <a:pt x="40014" y="60000"/>
                  </a:lnTo>
                  <a:lnTo>
                    <a:pt x="39335" y="59930"/>
                  </a:lnTo>
                  <a:lnTo>
                    <a:pt x="38742" y="59688"/>
                  </a:lnTo>
                  <a:lnTo>
                    <a:pt x="38318" y="59308"/>
                  </a:lnTo>
                  <a:lnTo>
                    <a:pt x="37979" y="58824"/>
                  </a:lnTo>
                  <a:lnTo>
                    <a:pt x="37894" y="58306"/>
                  </a:lnTo>
                  <a:lnTo>
                    <a:pt x="37894" y="56578"/>
                  </a:lnTo>
                  <a:lnTo>
                    <a:pt x="37979" y="56025"/>
                  </a:lnTo>
                  <a:lnTo>
                    <a:pt x="38318" y="55576"/>
                  </a:lnTo>
                  <a:lnTo>
                    <a:pt x="38742" y="55195"/>
                  </a:lnTo>
                  <a:lnTo>
                    <a:pt x="39335" y="54953"/>
                  </a:lnTo>
                  <a:lnTo>
                    <a:pt x="40014" y="54884"/>
                  </a:lnTo>
                  <a:close/>
                  <a:moveTo>
                    <a:pt x="32596" y="50875"/>
                  </a:moveTo>
                  <a:lnTo>
                    <a:pt x="33189" y="50979"/>
                  </a:lnTo>
                  <a:lnTo>
                    <a:pt x="33698" y="51255"/>
                  </a:lnTo>
                  <a:lnTo>
                    <a:pt x="34122" y="51635"/>
                  </a:lnTo>
                  <a:lnTo>
                    <a:pt x="34334" y="52119"/>
                  </a:lnTo>
                  <a:lnTo>
                    <a:pt x="34334" y="52569"/>
                  </a:lnTo>
                  <a:lnTo>
                    <a:pt x="34206" y="53052"/>
                  </a:lnTo>
                  <a:lnTo>
                    <a:pt x="33910" y="53502"/>
                  </a:lnTo>
                  <a:lnTo>
                    <a:pt x="26110" y="60587"/>
                  </a:lnTo>
                  <a:lnTo>
                    <a:pt x="25687" y="60864"/>
                  </a:lnTo>
                  <a:lnTo>
                    <a:pt x="25178" y="61071"/>
                  </a:lnTo>
                  <a:lnTo>
                    <a:pt x="24627" y="61140"/>
                  </a:lnTo>
                  <a:lnTo>
                    <a:pt x="24033" y="61002"/>
                  </a:lnTo>
                  <a:lnTo>
                    <a:pt x="23440" y="60760"/>
                  </a:lnTo>
                  <a:lnTo>
                    <a:pt x="18608" y="57615"/>
                  </a:lnTo>
                  <a:lnTo>
                    <a:pt x="18226" y="57235"/>
                  </a:lnTo>
                  <a:lnTo>
                    <a:pt x="17930" y="56785"/>
                  </a:lnTo>
                  <a:lnTo>
                    <a:pt x="17887" y="56336"/>
                  </a:lnTo>
                  <a:lnTo>
                    <a:pt x="18014" y="55817"/>
                  </a:lnTo>
                  <a:lnTo>
                    <a:pt x="18311" y="55368"/>
                  </a:lnTo>
                  <a:lnTo>
                    <a:pt x="18735" y="55057"/>
                  </a:lnTo>
                  <a:lnTo>
                    <a:pt x="19328" y="54884"/>
                  </a:lnTo>
                  <a:lnTo>
                    <a:pt x="19922" y="54815"/>
                  </a:lnTo>
                  <a:lnTo>
                    <a:pt x="20515" y="54919"/>
                  </a:lnTo>
                  <a:lnTo>
                    <a:pt x="21024" y="55161"/>
                  </a:lnTo>
                  <a:lnTo>
                    <a:pt x="24415" y="57373"/>
                  </a:lnTo>
                  <a:lnTo>
                    <a:pt x="30985" y="51394"/>
                  </a:lnTo>
                  <a:lnTo>
                    <a:pt x="31451" y="51048"/>
                  </a:lnTo>
                  <a:lnTo>
                    <a:pt x="32002" y="50910"/>
                  </a:lnTo>
                  <a:lnTo>
                    <a:pt x="32596" y="50875"/>
                  </a:lnTo>
                  <a:close/>
                  <a:moveTo>
                    <a:pt x="40014" y="39400"/>
                  </a:moveTo>
                  <a:lnTo>
                    <a:pt x="73670" y="39400"/>
                  </a:lnTo>
                  <a:lnTo>
                    <a:pt x="74348" y="39539"/>
                  </a:lnTo>
                  <a:lnTo>
                    <a:pt x="74941" y="39746"/>
                  </a:lnTo>
                  <a:lnTo>
                    <a:pt x="75365" y="40161"/>
                  </a:lnTo>
                  <a:lnTo>
                    <a:pt x="75704" y="40610"/>
                  </a:lnTo>
                  <a:lnTo>
                    <a:pt x="75789" y="41129"/>
                  </a:lnTo>
                  <a:lnTo>
                    <a:pt x="75789" y="42857"/>
                  </a:lnTo>
                  <a:lnTo>
                    <a:pt x="75704" y="43375"/>
                  </a:lnTo>
                  <a:lnTo>
                    <a:pt x="75365" y="43859"/>
                  </a:lnTo>
                  <a:lnTo>
                    <a:pt x="74941" y="44239"/>
                  </a:lnTo>
                  <a:lnTo>
                    <a:pt x="74348" y="44481"/>
                  </a:lnTo>
                  <a:lnTo>
                    <a:pt x="73670" y="44585"/>
                  </a:lnTo>
                  <a:lnTo>
                    <a:pt x="40014" y="44585"/>
                  </a:lnTo>
                  <a:lnTo>
                    <a:pt x="39335" y="44481"/>
                  </a:lnTo>
                  <a:lnTo>
                    <a:pt x="38742" y="44239"/>
                  </a:lnTo>
                  <a:lnTo>
                    <a:pt x="38318" y="43859"/>
                  </a:lnTo>
                  <a:lnTo>
                    <a:pt x="37979" y="43375"/>
                  </a:lnTo>
                  <a:lnTo>
                    <a:pt x="37894" y="42857"/>
                  </a:lnTo>
                  <a:lnTo>
                    <a:pt x="37894" y="41129"/>
                  </a:lnTo>
                  <a:lnTo>
                    <a:pt x="37979" y="40610"/>
                  </a:lnTo>
                  <a:lnTo>
                    <a:pt x="38318" y="40161"/>
                  </a:lnTo>
                  <a:lnTo>
                    <a:pt x="38742" y="39746"/>
                  </a:lnTo>
                  <a:lnTo>
                    <a:pt x="39335" y="39539"/>
                  </a:lnTo>
                  <a:lnTo>
                    <a:pt x="40014" y="39400"/>
                  </a:lnTo>
                  <a:close/>
                  <a:moveTo>
                    <a:pt x="32596" y="35599"/>
                  </a:moveTo>
                  <a:lnTo>
                    <a:pt x="33189" y="35737"/>
                  </a:lnTo>
                  <a:lnTo>
                    <a:pt x="33698" y="36013"/>
                  </a:lnTo>
                  <a:lnTo>
                    <a:pt x="34122" y="36394"/>
                  </a:lnTo>
                  <a:lnTo>
                    <a:pt x="34334" y="36843"/>
                  </a:lnTo>
                  <a:lnTo>
                    <a:pt x="34334" y="37361"/>
                  </a:lnTo>
                  <a:lnTo>
                    <a:pt x="34206" y="37811"/>
                  </a:lnTo>
                  <a:lnTo>
                    <a:pt x="33910" y="38225"/>
                  </a:lnTo>
                  <a:lnTo>
                    <a:pt x="26110" y="45345"/>
                  </a:lnTo>
                  <a:lnTo>
                    <a:pt x="25687" y="45622"/>
                  </a:lnTo>
                  <a:lnTo>
                    <a:pt x="25178" y="45829"/>
                  </a:lnTo>
                  <a:lnTo>
                    <a:pt x="24627" y="45864"/>
                  </a:lnTo>
                  <a:lnTo>
                    <a:pt x="24033" y="45794"/>
                  </a:lnTo>
                  <a:lnTo>
                    <a:pt x="23440" y="45518"/>
                  </a:lnTo>
                  <a:lnTo>
                    <a:pt x="18608" y="42373"/>
                  </a:lnTo>
                  <a:lnTo>
                    <a:pt x="18226" y="41993"/>
                  </a:lnTo>
                  <a:lnTo>
                    <a:pt x="17930" y="41543"/>
                  </a:lnTo>
                  <a:lnTo>
                    <a:pt x="17887" y="41059"/>
                  </a:lnTo>
                  <a:lnTo>
                    <a:pt x="18014" y="40576"/>
                  </a:lnTo>
                  <a:lnTo>
                    <a:pt x="18311" y="40161"/>
                  </a:lnTo>
                  <a:lnTo>
                    <a:pt x="18735" y="39815"/>
                  </a:lnTo>
                  <a:lnTo>
                    <a:pt x="19328" y="39608"/>
                  </a:lnTo>
                  <a:lnTo>
                    <a:pt x="19922" y="39573"/>
                  </a:lnTo>
                  <a:lnTo>
                    <a:pt x="20515" y="39642"/>
                  </a:lnTo>
                  <a:lnTo>
                    <a:pt x="21024" y="39884"/>
                  </a:lnTo>
                  <a:lnTo>
                    <a:pt x="24415" y="42096"/>
                  </a:lnTo>
                  <a:lnTo>
                    <a:pt x="30985" y="36152"/>
                  </a:lnTo>
                  <a:lnTo>
                    <a:pt x="31451" y="35806"/>
                  </a:lnTo>
                  <a:lnTo>
                    <a:pt x="32002" y="35633"/>
                  </a:lnTo>
                  <a:lnTo>
                    <a:pt x="32596" y="35599"/>
                  </a:lnTo>
                  <a:close/>
                  <a:moveTo>
                    <a:pt x="6358" y="11993"/>
                  </a:moveTo>
                  <a:lnTo>
                    <a:pt x="23398" y="11993"/>
                  </a:lnTo>
                  <a:lnTo>
                    <a:pt x="23228" y="12857"/>
                  </a:lnTo>
                  <a:lnTo>
                    <a:pt x="23186" y="13790"/>
                  </a:lnTo>
                  <a:lnTo>
                    <a:pt x="23313" y="15172"/>
                  </a:lnTo>
                  <a:lnTo>
                    <a:pt x="23694" y="16486"/>
                  </a:lnTo>
                  <a:lnTo>
                    <a:pt x="24330" y="17661"/>
                  </a:lnTo>
                  <a:lnTo>
                    <a:pt x="25178" y="18801"/>
                  </a:lnTo>
                  <a:lnTo>
                    <a:pt x="26195" y="19769"/>
                  </a:lnTo>
                  <a:lnTo>
                    <a:pt x="27467" y="20668"/>
                  </a:lnTo>
                  <a:lnTo>
                    <a:pt x="28866" y="21359"/>
                  </a:lnTo>
                  <a:lnTo>
                    <a:pt x="30307" y="21843"/>
                  </a:lnTo>
                  <a:lnTo>
                    <a:pt x="31918" y="22188"/>
                  </a:lnTo>
                  <a:lnTo>
                    <a:pt x="33613" y="22292"/>
                  </a:lnTo>
                  <a:lnTo>
                    <a:pt x="61123" y="22292"/>
                  </a:lnTo>
                  <a:lnTo>
                    <a:pt x="62818" y="22188"/>
                  </a:lnTo>
                  <a:lnTo>
                    <a:pt x="64429" y="21843"/>
                  </a:lnTo>
                  <a:lnTo>
                    <a:pt x="65913" y="21359"/>
                  </a:lnTo>
                  <a:lnTo>
                    <a:pt x="67311" y="20633"/>
                  </a:lnTo>
                  <a:lnTo>
                    <a:pt x="68498" y="19769"/>
                  </a:lnTo>
                  <a:lnTo>
                    <a:pt x="69558" y="18767"/>
                  </a:lnTo>
                  <a:lnTo>
                    <a:pt x="70406" y="17626"/>
                  </a:lnTo>
                  <a:lnTo>
                    <a:pt x="71042" y="16417"/>
                  </a:lnTo>
                  <a:lnTo>
                    <a:pt x="71465" y="15069"/>
                  </a:lnTo>
                  <a:lnTo>
                    <a:pt x="71593" y="13686"/>
                  </a:lnTo>
                  <a:lnTo>
                    <a:pt x="71550" y="12822"/>
                  </a:lnTo>
                  <a:lnTo>
                    <a:pt x="71338" y="11993"/>
                  </a:lnTo>
                  <a:lnTo>
                    <a:pt x="84224" y="11993"/>
                  </a:lnTo>
                  <a:lnTo>
                    <a:pt x="86004" y="12062"/>
                  </a:lnTo>
                  <a:lnTo>
                    <a:pt x="87615" y="12304"/>
                  </a:lnTo>
                  <a:lnTo>
                    <a:pt x="89056" y="12649"/>
                  </a:lnTo>
                  <a:lnTo>
                    <a:pt x="90370" y="13099"/>
                  </a:lnTo>
                  <a:lnTo>
                    <a:pt x="91515" y="13686"/>
                  </a:lnTo>
                  <a:lnTo>
                    <a:pt x="92490" y="14377"/>
                  </a:lnTo>
                  <a:lnTo>
                    <a:pt x="93295" y="15138"/>
                  </a:lnTo>
                  <a:lnTo>
                    <a:pt x="93889" y="15967"/>
                  </a:lnTo>
                  <a:lnTo>
                    <a:pt x="94355" y="16866"/>
                  </a:lnTo>
                  <a:lnTo>
                    <a:pt x="94652" y="17868"/>
                  </a:lnTo>
                  <a:lnTo>
                    <a:pt x="94736" y="18870"/>
                  </a:lnTo>
                  <a:lnTo>
                    <a:pt x="94736" y="70368"/>
                  </a:lnTo>
                  <a:lnTo>
                    <a:pt x="93677" y="70334"/>
                  </a:lnTo>
                  <a:lnTo>
                    <a:pt x="92659" y="70299"/>
                  </a:lnTo>
                  <a:lnTo>
                    <a:pt x="89777" y="70403"/>
                  </a:lnTo>
                  <a:lnTo>
                    <a:pt x="86937" y="70679"/>
                  </a:lnTo>
                  <a:lnTo>
                    <a:pt x="84224" y="71198"/>
                  </a:lnTo>
                  <a:lnTo>
                    <a:pt x="84224" y="30864"/>
                  </a:lnTo>
                  <a:lnTo>
                    <a:pt x="10554" y="30864"/>
                  </a:lnTo>
                  <a:lnTo>
                    <a:pt x="10554" y="99400"/>
                  </a:lnTo>
                  <a:lnTo>
                    <a:pt x="59088" y="99400"/>
                  </a:lnTo>
                  <a:lnTo>
                    <a:pt x="59342" y="101682"/>
                  </a:lnTo>
                  <a:lnTo>
                    <a:pt x="59851" y="103859"/>
                  </a:lnTo>
                  <a:lnTo>
                    <a:pt x="60572" y="105967"/>
                  </a:lnTo>
                  <a:lnTo>
                    <a:pt x="61462" y="108006"/>
                  </a:lnTo>
                  <a:lnTo>
                    <a:pt x="8435" y="108006"/>
                  </a:lnTo>
                  <a:lnTo>
                    <a:pt x="6909" y="107903"/>
                  </a:lnTo>
                  <a:lnTo>
                    <a:pt x="5510" y="107557"/>
                  </a:lnTo>
                  <a:lnTo>
                    <a:pt x="4196" y="107039"/>
                  </a:lnTo>
                  <a:lnTo>
                    <a:pt x="3009" y="106417"/>
                  </a:lnTo>
                  <a:lnTo>
                    <a:pt x="1992" y="105552"/>
                  </a:lnTo>
                  <a:lnTo>
                    <a:pt x="1144" y="104619"/>
                  </a:lnTo>
                  <a:lnTo>
                    <a:pt x="551" y="103513"/>
                  </a:lnTo>
                  <a:lnTo>
                    <a:pt x="127" y="102373"/>
                  </a:lnTo>
                  <a:lnTo>
                    <a:pt x="0" y="101129"/>
                  </a:lnTo>
                  <a:lnTo>
                    <a:pt x="0" y="18870"/>
                  </a:lnTo>
                  <a:lnTo>
                    <a:pt x="127" y="17730"/>
                  </a:lnTo>
                  <a:lnTo>
                    <a:pt x="381" y="16693"/>
                  </a:lnTo>
                  <a:lnTo>
                    <a:pt x="890" y="15725"/>
                  </a:lnTo>
                  <a:lnTo>
                    <a:pt x="1525" y="14792"/>
                  </a:lnTo>
                  <a:lnTo>
                    <a:pt x="2246" y="13997"/>
                  </a:lnTo>
                  <a:lnTo>
                    <a:pt x="3009" y="13306"/>
                  </a:lnTo>
                  <a:lnTo>
                    <a:pt x="3857" y="12753"/>
                  </a:lnTo>
                  <a:lnTo>
                    <a:pt x="4705" y="12373"/>
                  </a:lnTo>
                  <a:lnTo>
                    <a:pt x="5552" y="12062"/>
                  </a:lnTo>
                  <a:lnTo>
                    <a:pt x="6358" y="11993"/>
                  </a:lnTo>
                  <a:close/>
                  <a:moveTo>
                    <a:pt x="47389" y="3421"/>
                  </a:moveTo>
                  <a:lnTo>
                    <a:pt x="46541" y="3525"/>
                  </a:lnTo>
                  <a:lnTo>
                    <a:pt x="45778" y="3767"/>
                  </a:lnTo>
                  <a:lnTo>
                    <a:pt x="45143" y="4182"/>
                  </a:lnTo>
                  <a:lnTo>
                    <a:pt x="44634" y="4700"/>
                  </a:lnTo>
                  <a:lnTo>
                    <a:pt x="44337" y="5322"/>
                  </a:lnTo>
                  <a:lnTo>
                    <a:pt x="44210" y="6013"/>
                  </a:lnTo>
                  <a:lnTo>
                    <a:pt x="44337" y="6705"/>
                  </a:lnTo>
                  <a:lnTo>
                    <a:pt x="44634" y="7292"/>
                  </a:lnTo>
                  <a:lnTo>
                    <a:pt x="45143" y="7811"/>
                  </a:lnTo>
                  <a:lnTo>
                    <a:pt x="45778" y="8225"/>
                  </a:lnTo>
                  <a:lnTo>
                    <a:pt x="46541" y="8467"/>
                  </a:lnTo>
                  <a:lnTo>
                    <a:pt x="47389" y="8571"/>
                  </a:lnTo>
                  <a:lnTo>
                    <a:pt x="48237" y="8467"/>
                  </a:lnTo>
                  <a:lnTo>
                    <a:pt x="49000" y="8225"/>
                  </a:lnTo>
                  <a:lnTo>
                    <a:pt x="49593" y="7811"/>
                  </a:lnTo>
                  <a:lnTo>
                    <a:pt x="50102" y="7292"/>
                  </a:lnTo>
                  <a:lnTo>
                    <a:pt x="50399" y="6705"/>
                  </a:lnTo>
                  <a:lnTo>
                    <a:pt x="50568" y="6013"/>
                  </a:lnTo>
                  <a:lnTo>
                    <a:pt x="50399" y="5322"/>
                  </a:lnTo>
                  <a:lnTo>
                    <a:pt x="50102" y="4700"/>
                  </a:lnTo>
                  <a:lnTo>
                    <a:pt x="49593" y="4182"/>
                  </a:lnTo>
                  <a:lnTo>
                    <a:pt x="49000" y="3767"/>
                  </a:lnTo>
                  <a:lnTo>
                    <a:pt x="48237" y="3525"/>
                  </a:lnTo>
                  <a:lnTo>
                    <a:pt x="47389" y="3421"/>
                  </a:lnTo>
                  <a:close/>
                  <a:moveTo>
                    <a:pt x="47304" y="0"/>
                  </a:moveTo>
                  <a:lnTo>
                    <a:pt x="47474" y="0"/>
                  </a:lnTo>
                  <a:lnTo>
                    <a:pt x="48746" y="103"/>
                  </a:lnTo>
                  <a:lnTo>
                    <a:pt x="50017" y="380"/>
                  </a:lnTo>
                  <a:lnTo>
                    <a:pt x="51119" y="794"/>
                  </a:lnTo>
                  <a:lnTo>
                    <a:pt x="52137" y="1382"/>
                  </a:lnTo>
                  <a:lnTo>
                    <a:pt x="53069" y="2108"/>
                  </a:lnTo>
                  <a:lnTo>
                    <a:pt x="53747" y="2937"/>
                  </a:lnTo>
                  <a:lnTo>
                    <a:pt x="54298" y="3870"/>
                  </a:lnTo>
                  <a:lnTo>
                    <a:pt x="54595" y="4873"/>
                  </a:lnTo>
                  <a:lnTo>
                    <a:pt x="54765" y="5910"/>
                  </a:lnTo>
                  <a:lnTo>
                    <a:pt x="54765" y="6013"/>
                  </a:lnTo>
                  <a:lnTo>
                    <a:pt x="54849" y="6705"/>
                  </a:lnTo>
                  <a:lnTo>
                    <a:pt x="55188" y="7292"/>
                  </a:lnTo>
                  <a:lnTo>
                    <a:pt x="55697" y="7811"/>
                  </a:lnTo>
                  <a:lnTo>
                    <a:pt x="56291" y="8225"/>
                  </a:lnTo>
                  <a:lnTo>
                    <a:pt x="57011" y="8467"/>
                  </a:lnTo>
                  <a:lnTo>
                    <a:pt x="57859" y="8571"/>
                  </a:lnTo>
                  <a:lnTo>
                    <a:pt x="61123" y="8571"/>
                  </a:lnTo>
                  <a:lnTo>
                    <a:pt x="62394" y="8675"/>
                  </a:lnTo>
                  <a:lnTo>
                    <a:pt x="63539" y="8986"/>
                  </a:lnTo>
                  <a:lnTo>
                    <a:pt x="64599" y="9470"/>
                  </a:lnTo>
                  <a:lnTo>
                    <a:pt x="65574" y="10057"/>
                  </a:lnTo>
                  <a:lnTo>
                    <a:pt x="66294" y="10783"/>
                  </a:lnTo>
                  <a:lnTo>
                    <a:pt x="66888" y="11682"/>
                  </a:lnTo>
                  <a:lnTo>
                    <a:pt x="67269" y="12649"/>
                  </a:lnTo>
                  <a:lnTo>
                    <a:pt x="67396" y="13686"/>
                  </a:lnTo>
                  <a:lnTo>
                    <a:pt x="67396" y="13790"/>
                  </a:lnTo>
                  <a:lnTo>
                    <a:pt x="67269" y="14792"/>
                  </a:lnTo>
                  <a:lnTo>
                    <a:pt x="66888" y="15760"/>
                  </a:lnTo>
                  <a:lnTo>
                    <a:pt x="66294" y="16624"/>
                  </a:lnTo>
                  <a:lnTo>
                    <a:pt x="65574" y="17384"/>
                  </a:lnTo>
                  <a:lnTo>
                    <a:pt x="64599" y="18006"/>
                  </a:lnTo>
                  <a:lnTo>
                    <a:pt x="63539" y="18456"/>
                  </a:lnTo>
                  <a:lnTo>
                    <a:pt x="62394" y="18767"/>
                  </a:lnTo>
                  <a:lnTo>
                    <a:pt x="61123" y="18870"/>
                  </a:lnTo>
                  <a:lnTo>
                    <a:pt x="33613" y="18870"/>
                  </a:lnTo>
                  <a:lnTo>
                    <a:pt x="32384" y="18767"/>
                  </a:lnTo>
                  <a:lnTo>
                    <a:pt x="31197" y="18456"/>
                  </a:lnTo>
                  <a:lnTo>
                    <a:pt x="30137" y="18006"/>
                  </a:lnTo>
                  <a:lnTo>
                    <a:pt x="29205" y="17384"/>
                  </a:lnTo>
                  <a:lnTo>
                    <a:pt x="28442" y="16624"/>
                  </a:lnTo>
                  <a:lnTo>
                    <a:pt x="27848" y="15760"/>
                  </a:lnTo>
                  <a:lnTo>
                    <a:pt x="27509" y="14792"/>
                  </a:lnTo>
                  <a:lnTo>
                    <a:pt x="27382" y="13790"/>
                  </a:lnTo>
                  <a:lnTo>
                    <a:pt x="27382" y="13686"/>
                  </a:lnTo>
                  <a:lnTo>
                    <a:pt x="27509" y="12649"/>
                  </a:lnTo>
                  <a:lnTo>
                    <a:pt x="27848" y="11682"/>
                  </a:lnTo>
                  <a:lnTo>
                    <a:pt x="28442" y="10783"/>
                  </a:lnTo>
                  <a:lnTo>
                    <a:pt x="29205" y="10057"/>
                  </a:lnTo>
                  <a:lnTo>
                    <a:pt x="30137" y="9470"/>
                  </a:lnTo>
                  <a:lnTo>
                    <a:pt x="31197" y="8986"/>
                  </a:lnTo>
                  <a:lnTo>
                    <a:pt x="32384" y="8675"/>
                  </a:lnTo>
                  <a:lnTo>
                    <a:pt x="33613" y="8571"/>
                  </a:lnTo>
                  <a:lnTo>
                    <a:pt x="36877" y="8571"/>
                  </a:lnTo>
                  <a:lnTo>
                    <a:pt x="37682" y="8467"/>
                  </a:lnTo>
                  <a:lnTo>
                    <a:pt x="38445" y="8225"/>
                  </a:lnTo>
                  <a:lnTo>
                    <a:pt x="39081" y="7811"/>
                  </a:lnTo>
                  <a:lnTo>
                    <a:pt x="39547" y="7292"/>
                  </a:lnTo>
                  <a:lnTo>
                    <a:pt x="39886" y="6705"/>
                  </a:lnTo>
                  <a:lnTo>
                    <a:pt x="40014" y="6013"/>
                  </a:lnTo>
                  <a:lnTo>
                    <a:pt x="40014" y="5910"/>
                  </a:lnTo>
                  <a:lnTo>
                    <a:pt x="40141" y="4873"/>
                  </a:lnTo>
                  <a:lnTo>
                    <a:pt x="40438" y="3870"/>
                  </a:lnTo>
                  <a:lnTo>
                    <a:pt x="40989" y="2937"/>
                  </a:lnTo>
                  <a:lnTo>
                    <a:pt x="41709" y="2108"/>
                  </a:lnTo>
                  <a:lnTo>
                    <a:pt x="42599" y="1382"/>
                  </a:lnTo>
                  <a:lnTo>
                    <a:pt x="43617" y="794"/>
                  </a:lnTo>
                  <a:lnTo>
                    <a:pt x="44761" y="380"/>
                  </a:lnTo>
                  <a:lnTo>
                    <a:pt x="45990" y="103"/>
                  </a:lnTo>
                  <a:lnTo>
                    <a:pt x="47304" y="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buNone/>
              </a:pPr>
              <a:endPara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2"/>
          <p:cNvSpPr/>
          <p:nvPr/>
        </p:nvSpPr>
        <p:spPr>
          <a:xfrm>
            <a:off x="423275" y="545525"/>
            <a:ext cx="2255270" cy="534000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solidFill>
              <a:srgbClr val="B7D6A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2400" b="1" dirty="0">
                <a:solidFill>
                  <a:srgbClr val="FFFFFF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프로젝트 개요</a:t>
            </a:r>
            <a:endParaRPr lang="en-US" sz="2400" b="1" dirty="0">
              <a:solidFill>
                <a:srgbClr val="FFFFFF"/>
              </a:solidFill>
              <a:latin typeface="10X10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7597"/>
          <a:stretch/>
        </p:blipFill>
        <p:spPr>
          <a:xfrm>
            <a:off x="4191000" y="2173577"/>
            <a:ext cx="3810000" cy="24907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86425" y="4950692"/>
            <a:ext cx="3267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스터디 그룹 매칭 및 자료 공유 시스템</a:t>
            </a:r>
          </a:p>
        </p:txBody>
      </p:sp>
    </p:spTree>
    <p:extLst>
      <p:ext uri="{BB962C8B-B14F-4D97-AF65-F5344CB8AC3E}">
        <p14:creationId xmlns:p14="http://schemas.microsoft.com/office/powerpoint/2010/main" val="71367903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022137" y="1551576"/>
            <a:ext cx="2147726" cy="2147726"/>
            <a:chOff x="5065354" y="2090775"/>
            <a:chExt cx="2147726" cy="2147726"/>
          </a:xfrm>
        </p:grpSpPr>
        <p:sp>
          <p:nvSpPr>
            <p:cNvPr id="427" name="Shape 427"/>
            <p:cNvSpPr/>
            <p:nvPr/>
          </p:nvSpPr>
          <p:spPr>
            <a:xfrm>
              <a:off x="5065354" y="2090775"/>
              <a:ext cx="2147726" cy="2147726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5778365" y="2843882"/>
              <a:ext cx="721704" cy="64151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030" y="0"/>
                  </a:moveTo>
                  <a:lnTo>
                    <a:pt x="87496" y="0"/>
                  </a:lnTo>
                  <a:lnTo>
                    <a:pt x="89963" y="153"/>
                  </a:lnTo>
                  <a:lnTo>
                    <a:pt x="92394" y="576"/>
                  </a:lnTo>
                  <a:lnTo>
                    <a:pt x="94824" y="1191"/>
                  </a:lnTo>
                  <a:lnTo>
                    <a:pt x="97218" y="1960"/>
                  </a:lnTo>
                  <a:lnTo>
                    <a:pt x="99540" y="2959"/>
                  </a:lnTo>
                  <a:lnTo>
                    <a:pt x="101825" y="4151"/>
                  </a:lnTo>
                  <a:lnTo>
                    <a:pt x="104002" y="5534"/>
                  </a:lnTo>
                  <a:lnTo>
                    <a:pt x="106142" y="7110"/>
                  </a:lnTo>
                  <a:lnTo>
                    <a:pt x="108174" y="8878"/>
                  </a:lnTo>
                  <a:lnTo>
                    <a:pt x="110133" y="10877"/>
                  </a:lnTo>
                  <a:lnTo>
                    <a:pt x="111910" y="13030"/>
                  </a:lnTo>
                  <a:lnTo>
                    <a:pt x="113542" y="15259"/>
                  </a:lnTo>
                  <a:lnTo>
                    <a:pt x="114993" y="17604"/>
                  </a:lnTo>
                  <a:lnTo>
                    <a:pt x="116227" y="20064"/>
                  </a:lnTo>
                  <a:lnTo>
                    <a:pt x="117315" y="22562"/>
                  </a:lnTo>
                  <a:lnTo>
                    <a:pt x="118186" y="25176"/>
                  </a:lnTo>
                  <a:lnTo>
                    <a:pt x="118948" y="27789"/>
                  </a:lnTo>
                  <a:lnTo>
                    <a:pt x="119455" y="30480"/>
                  </a:lnTo>
                  <a:lnTo>
                    <a:pt x="119818" y="33171"/>
                  </a:lnTo>
                  <a:lnTo>
                    <a:pt x="119999" y="35900"/>
                  </a:lnTo>
                  <a:lnTo>
                    <a:pt x="119999" y="38590"/>
                  </a:lnTo>
                  <a:lnTo>
                    <a:pt x="119818" y="41319"/>
                  </a:lnTo>
                  <a:lnTo>
                    <a:pt x="119455" y="44010"/>
                  </a:lnTo>
                  <a:lnTo>
                    <a:pt x="118948" y="46700"/>
                  </a:lnTo>
                  <a:lnTo>
                    <a:pt x="118186" y="49314"/>
                  </a:lnTo>
                  <a:lnTo>
                    <a:pt x="117315" y="51889"/>
                  </a:lnTo>
                  <a:lnTo>
                    <a:pt x="116227" y="54388"/>
                  </a:lnTo>
                  <a:lnTo>
                    <a:pt x="114993" y="56848"/>
                  </a:lnTo>
                  <a:lnTo>
                    <a:pt x="113542" y="59231"/>
                  </a:lnTo>
                  <a:lnTo>
                    <a:pt x="111910" y="61460"/>
                  </a:lnTo>
                  <a:lnTo>
                    <a:pt x="110133" y="63574"/>
                  </a:lnTo>
                  <a:lnTo>
                    <a:pt x="68996" y="109007"/>
                  </a:lnTo>
                  <a:lnTo>
                    <a:pt x="68343" y="109583"/>
                  </a:lnTo>
                  <a:lnTo>
                    <a:pt x="67545" y="109967"/>
                  </a:lnTo>
                  <a:lnTo>
                    <a:pt x="66747" y="110198"/>
                  </a:lnTo>
                  <a:lnTo>
                    <a:pt x="65912" y="110198"/>
                  </a:lnTo>
                  <a:lnTo>
                    <a:pt x="65114" y="109967"/>
                  </a:lnTo>
                  <a:lnTo>
                    <a:pt x="64389" y="109583"/>
                  </a:lnTo>
                  <a:lnTo>
                    <a:pt x="63663" y="109007"/>
                  </a:lnTo>
                  <a:lnTo>
                    <a:pt x="63155" y="108238"/>
                  </a:lnTo>
                  <a:lnTo>
                    <a:pt x="62793" y="107392"/>
                  </a:lnTo>
                  <a:lnTo>
                    <a:pt x="62611" y="106508"/>
                  </a:lnTo>
                  <a:lnTo>
                    <a:pt x="62611" y="105624"/>
                  </a:lnTo>
                  <a:lnTo>
                    <a:pt x="62793" y="104702"/>
                  </a:lnTo>
                  <a:lnTo>
                    <a:pt x="63155" y="103856"/>
                  </a:lnTo>
                  <a:lnTo>
                    <a:pt x="63663" y="103126"/>
                  </a:lnTo>
                  <a:lnTo>
                    <a:pt x="104292" y="58308"/>
                  </a:lnTo>
                  <a:lnTo>
                    <a:pt x="105816" y="56463"/>
                  </a:lnTo>
                  <a:lnTo>
                    <a:pt x="107194" y="54541"/>
                  </a:lnTo>
                  <a:lnTo>
                    <a:pt x="108355" y="52466"/>
                  </a:lnTo>
                  <a:lnTo>
                    <a:pt x="109407" y="50352"/>
                  </a:lnTo>
                  <a:lnTo>
                    <a:pt x="110241" y="48161"/>
                  </a:lnTo>
                  <a:lnTo>
                    <a:pt x="110967" y="45932"/>
                  </a:lnTo>
                  <a:lnTo>
                    <a:pt x="111438" y="43625"/>
                  </a:lnTo>
                  <a:lnTo>
                    <a:pt x="111801" y="41319"/>
                  </a:lnTo>
                  <a:lnTo>
                    <a:pt x="111946" y="38975"/>
                  </a:lnTo>
                  <a:lnTo>
                    <a:pt x="111946" y="36668"/>
                  </a:lnTo>
                  <a:lnTo>
                    <a:pt x="111801" y="34285"/>
                  </a:lnTo>
                  <a:lnTo>
                    <a:pt x="111438" y="32017"/>
                  </a:lnTo>
                  <a:lnTo>
                    <a:pt x="110967" y="29673"/>
                  </a:lnTo>
                  <a:lnTo>
                    <a:pt x="110241" y="27443"/>
                  </a:lnTo>
                  <a:lnTo>
                    <a:pt x="109407" y="25291"/>
                  </a:lnTo>
                  <a:lnTo>
                    <a:pt x="108355" y="23177"/>
                  </a:lnTo>
                  <a:lnTo>
                    <a:pt x="107194" y="21140"/>
                  </a:lnTo>
                  <a:lnTo>
                    <a:pt x="105816" y="19180"/>
                  </a:lnTo>
                  <a:lnTo>
                    <a:pt x="104292" y="17335"/>
                  </a:lnTo>
                  <a:lnTo>
                    <a:pt x="102623" y="15643"/>
                  </a:lnTo>
                  <a:lnTo>
                    <a:pt x="100882" y="14106"/>
                  </a:lnTo>
                  <a:lnTo>
                    <a:pt x="99032" y="12799"/>
                  </a:lnTo>
                  <a:lnTo>
                    <a:pt x="97110" y="11684"/>
                  </a:lnTo>
                  <a:lnTo>
                    <a:pt x="95114" y="10723"/>
                  </a:lnTo>
                  <a:lnTo>
                    <a:pt x="93083" y="9993"/>
                  </a:lnTo>
                  <a:lnTo>
                    <a:pt x="91015" y="9417"/>
                  </a:lnTo>
                  <a:lnTo>
                    <a:pt x="88911" y="9071"/>
                  </a:lnTo>
                  <a:lnTo>
                    <a:pt x="86807" y="8840"/>
                  </a:lnTo>
                  <a:lnTo>
                    <a:pt x="84703" y="8840"/>
                  </a:lnTo>
                  <a:lnTo>
                    <a:pt x="82563" y="9071"/>
                  </a:lnTo>
                  <a:lnTo>
                    <a:pt x="80459" y="9417"/>
                  </a:lnTo>
                  <a:lnTo>
                    <a:pt x="78391" y="9993"/>
                  </a:lnTo>
                  <a:lnTo>
                    <a:pt x="76360" y="10723"/>
                  </a:lnTo>
                  <a:lnTo>
                    <a:pt x="74401" y="11684"/>
                  </a:lnTo>
                  <a:lnTo>
                    <a:pt x="72478" y="12799"/>
                  </a:lnTo>
                  <a:lnTo>
                    <a:pt x="70628" y="14106"/>
                  </a:lnTo>
                  <a:lnTo>
                    <a:pt x="68851" y="15643"/>
                  </a:lnTo>
                  <a:lnTo>
                    <a:pt x="67182" y="17335"/>
                  </a:lnTo>
                  <a:lnTo>
                    <a:pt x="12986" y="76412"/>
                  </a:lnTo>
                  <a:lnTo>
                    <a:pt x="11717" y="78026"/>
                  </a:lnTo>
                  <a:lnTo>
                    <a:pt x="10556" y="79679"/>
                  </a:lnTo>
                  <a:lnTo>
                    <a:pt x="9649" y="81447"/>
                  </a:lnTo>
                  <a:lnTo>
                    <a:pt x="8851" y="83254"/>
                  </a:lnTo>
                  <a:lnTo>
                    <a:pt x="8270" y="85176"/>
                  </a:lnTo>
                  <a:lnTo>
                    <a:pt x="7835" y="87098"/>
                  </a:lnTo>
                  <a:lnTo>
                    <a:pt x="7581" y="89058"/>
                  </a:lnTo>
                  <a:lnTo>
                    <a:pt x="7509" y="91057"/>
                  </a:lnTo>
                  <a:lnTo>
                    <a:pt x="7581" y="93055"/>
                  </a:lnTo>
                  <a:lnTo>
                    <a:pt x="7835" y="95016"/>
                  </a:lnTo>
                  <a:lnTo>
                    <a:pt x="8270" y="96976"/>
                  </a:lnTo>
                  <a:lnTo>
                    <a:pt x="8851" y="98859"/>
                  </a:lnTo>
                  <a:lnTo>
                    <a:pt x="9649" y="100666"/>
                  </a:lnTo>
                  <a:lnTo>
                    <a:pt x="10556" y="102434"/>
                  </a:lnTo>
                  <a:lnTo>
                    <a:pt x="11717" y="104087"/>
                  </a:lnTo>
                  <a:lnTo>
                    <a:pt x="12986" y="105701"/>
                  </a:lnTo>
                  <a:lnTo>
                    <a:pt x="14401" y="107123"/>
                  </a:lnTo>
                  <a:lnTo>
                    <a:pt x="15925" y="108353"/>
                  </a:lnTo>
                  <a:lnTo>
                    <a:pt x="17521" y="109391"/>
                  </a:lnTo>
                  <a:lnTo>
                    <a:pt x="19153" y="110275"/>
                  </a:lnTo>
                  <a:lnTo>
                    <a:pt x="20894" y="110928"/>
                  </a:lnTo>
                  <a:lnTo>
                    <a:pt x="22672" y="111351"/>
                  </a:lnTo>
                  <a:lnTo>
                    <a:pt x="24449" y="111659"/>
                  </a:lnTo>
                  <a:lnTo>
                    <a:pt x="26227" y="111774"/>
                  </a:lnTo>
                  <a:lnTo>
                    <a:pt x="28041" y="111659"/>
                  </a:lnTo>
                  <a:lnTo>
                    <a:pt x="29818" y="111351"/>
                  </a:lnTo>
                  <a:lnTo>
                    <a:pt x="31596" y="110928"/>
                  </a:lnTo>
                  <a:lnTo>
                    <a:pt x="33264" y="110275"/>
                  </a:lnTo>
                  <a:lnTo>
                    <a:pt x="34969" y="109391"/>
                  </a:lnTo>
                  <a:lnTo>
                    <a:pt x="36565" y="108353"/>
                  </a:lnTo>
                  <a:lnTo>
                    <a:pt x="38089" y="107123"/>
                  </a:lnTo>
                  <a:lnTo>
                    <a:pt x="39467" y="105701"/>
                  </a:lnTo>
                  <a:lnTo>
                    <a:pt x="94207" y="46008"/>
                  </a:lnTo>
                  <a:lnTo>
                    <a:pt x="95151" y="44855"/>
                  </a:lnTo>
                  <a:lnTo>
                    <a:pt x="95912" y="43587"/>
                  </a:lnTo>
                  <a:lnTo>
                    <a:pt x="96565" y="42242"/>
                  </a:lnTo>
                  <a:lnTo>
                    <a:pt x="97037" y="40858"/>
                  </a:lnTo>
                  <a:lnTo>
                    <a:pt x="97327" y="39436"/>
                  </a:lnTo>
                  <a:lnTo>
                    <a:pt x="97509" y="37975"/>
                  </a:lnTo>
                  <a:lnTo>
                    <a:pt x="97509" y="36515"/>
                  </a:lnTo>
                  <a:lnTo>
                    <a:pt x="97327" y="35016"/>
                  </a:lnTo>
                  <a:lnTo>
                    <a:pt x="97037" y="33593"/>
                  </a:lnTo>
                  <a:lnTo>
                    <a:pt x="96565" y="32210"/>
                  </a:lnTo>
                  <a:lnTo>
                    <a:pt x="95912" y="30864"/>
                  </a:lnTo>
                  <a:lnTo>
                    <a:pt x="95151" y="29596"/>
                  </a:lnTo>
                  <a:lnTo>
                    <a:pt x="94207" y="28443"/>
                  </a:lnTo>
                  <a:lnTo>
                    <a:pt x="93155" y="27405"/>
                  </a:lnTo>
                  <a:lnTo>
                    <a:pt x="91995" y="26559"/>
                  </a:lnTo>
                  <a:lnTo>
                    <a:pt x="90834" y="25868"/>
                  </a:lnTo>
                  <a:lnTo>
                    <a:pt x="89528" y="25329"/>
                  </a:lnTo>
                  <a:lnTo>
                    <a:pt x="88222" y="24983"/>
                  </a:lnTo>
                  <a:lnTo>
                    <a:pt x="86916" y="24830"/>
                  </a:lnTo>
                  <a:lnTo>
                    <a:pt x="85574" y="24830"/>
                  </a:lnTo>
                  <a:lnTo>
                    <a:pt x="84268" y="24983"/>
                  </a:lnTo>
                  <a:lnTo>
                    <a:pt x="82998" y="25329"/>
                  </a:lnTo>
                  <a:lnTo>
                    <a:pt x="81692" y="25868"/>
                  </a:lnTo>
                  <a:lnTo>
                    <a:pt x="80532" y="26559"/>
                  </a:lnTo>
                  <a:lnTo>
                    <a:pt x="79371" y="27405"/>
                  </a:lnTo>
                  <a:lnTo>
                    <a:pt x="78319" y="28443"/>
                  </a:lnTo>
                  <a:lnTo>
                    <a:pt x="37182" y="73837"/>
                  </a:lnTo>
                  <a:lnTo>
                    <a:pt x="36493" y="74452"/>
                  </a:lnTo>
                  <a:lnTo>
                    <a:pt x="35767" y="74836"/>
                  </a:lnTo>
                  <a:lnTo>
                    <a:pt x="34933" y="75028"/>
                  </a:lnTo>
                  <a:lnTo>
                    <a:pt x="34099" y="75028"/>
                  </a:lnTo>
                  <a:lnTo>
                    <a:pt x="33301" y="74836"/>
                  </a:lnTo>
                  <a:lnTo>
                    <a:pt x="32539" y="74452"/>
                  </a:lnTo>
                  <a:lnTo>
                    <a:pt x="31886" y="73837"/>
                  </a:lnTo>
                  <a:lnTo>
                    <a:pt x="31305" y="73106"/>
                  </a:lnTo>
                  <a:lnTo>
                    <a:pt x="30943" y="72261"/>
                  </a:lnTo>
                  <a:lnTo>
                    <a:pt x="30798" y="71377"/>
                  </a:lnTo>
                  <a:lnTo>
                    <a:pt x="30798" y="70454"/>
                  </a:lnTo>
                  <a:lnTo>
                    <a:pt x="30943" y="69570"/>
                  </a:lnTo>
                  <a:lnTo>
                    <a:pt x="31305" y="68763"/>
                  </a:lnTo>
                  <a:lnTo>
                    <a:pt x="31886" y="67994"/>
                  </a:lnTo>
                  <a:lnTo>
                    <a:pt x="72986" y="22600"/>
                  </a:lnTo>
                  <a:lnTo>
                    <a:pt x="74437" y="21178"/>
                  </a:lnTo>
                  <a:lnTo>
                    <a:pt x="75925" y="19948"/>
                  </a:lnTo>
                  <a:lnTo>
                    <a:pt x="77521" y="18872"/>
                  </a:lnTo>
                  <a:lnTo>
                    <a:pt x="79189" y="18026"/>
                  </a:lnTo>
                  <a:lnTo>
                    <a:pt x="80931" y="17373"/>
                  </a:lnTo>
                  <a:lnTo>
                    <a:pt x="82672" y="16873"/>
                  </a:lnTo>
                  <a:lnTo>
                    <a:pt x="84486" y="16604"/>
                  </a:lnTo>
                  <a:lnTo>
                    <a:pt x="86227" y="16527"/>
                  </a:lnTo>
                  <a:lnTo>
                    <a:pt x="88041" y="16604"/>
                  </a:lnTo>
                  <a:lnTo>
                    <a:pt x="89818" y="16873"/>
                  </a:lnTo>
                  <a:lnTo>
                    <a:pt x="91596" y="17373"/>
                  </a:lnTo>
                  <a:lnTo>
                    <a:pt x="93301" y="18026"/>
                  </a:lnTo>
                  <a:lnTo>
                    <a:pt x="94969" y="18872"/>
                  </a:lnTo>
                  <a:lnTo>
                    <a:pt x="96602" y="19948"/>
                  </a:lnTo>
                  <a:lnTo>
                    <a:pt x="98089" y="21178"/>
                  </a:lnTo>
                  <a:lnTo>
                    <a:pt x="99504" y="22600"/>
                  </a:lnTo>
                  <a:lnTo>
                    <a:pt x="100810" y="24138"/>
                  </a:lnTo>
                  <a:lnTo>
                    <a:pt x="101898" y="25829"/>
                  </a:lnTo>
                  <a:lnTo>
                    <a:pt x="102877" y="27597"/>
                  </a:lnTo>
                  <a:lnTo>
                    <a:pt x="103639" y="29442"/>
                  </a:lnTo>
                  <a:lnTo>
                    <a:pt x="104220" y="31326"/>
                  </a:lnTo>
                  <a:lnTo>
                    <a:pt x="104691" y="33286"/>
                  </a:lnTo>
                  <a:lnTo>
                    <a:pt x="104945" y="35246"/>
                  </a:lnTo>
                  <a:lnTo>
                    <a:pt x="105018" y="37245"/>
                  </a:lnTo>
                  <a:lnTo>
                    <a:pt x="104945" y="39205"/>
                  </a:lnTo>
                  <a:lnTo>
                    <a:pt x="104691" y="41204"/>
                  </a:lnTo>
                  <a:lnTo>
                    <a:pt x="104220" y="43087"/>
                  </a:lnTo>
                  <a:lnTo>
                    <a:pt x="103639" y="45009"/>
                  </a:lnTo>
                  <a:lnTo>
                    <a:pt x="102877" y="46854"/>
                  </a:lnTo>
                  <a:lnTo>
                    <a:pt x="101898" y="48622"/>
                  </a:lnTo>
                  <a:lnTo>
                    <a:pt x="100810" y="50275"/>
                  </a:lnTo>
                  <a:lnTo>
                    <a:pt x="99504" y="51889"/>
                  </a:lnTo>
                  <a:lnTo>
                    <a:pt x="44800" y="111582"/>
                  </a:lnTo>
                  <a:lnTo>
                    <a:pt x="43131" y="113235"/>
                  </a:lnTo>
                  <a:lnTo>
                    <a:pt x="41354" y="114734"/>
                  </a:lnTo>
                  <a:lnTo>
                    <a:pt x="39504" y="116040"/>
                  </a:lnTo>
                  <a:lnTo>
                    <a:pt x="37617" y="117194"/>
                  </a:lnTo>
                  <a:lnTo>
                    <a:pt x="35622" y="118116"/>
                  </a:lnTo>
                  <a:lnTo>
                    <a:pt x="33591" y="118885"/>
                  </a:lnTo>
                  <a:lnTo>
                    <a:pt x="31523" y="119423"/>
                  </a:lnTo>
                  <a:lnTo>
                    <a:pt x="29383" y="119807"/>
                  </a:lnTo>
                  <a:lnTo>
                    <a:pt x="27279" y="120000"/>
                  </a:lnTo>
                  <a:lnTo>
                    <a:pt x="25175" y="120000"/>
                  </a:lnTo>
                  <a:lnTo>
                    <a:pt x="23035" y="119807"/>
                  </a:lnTo>
                  <a:lnTo>
                    <a:pt x="20931" y="119423"/>
                  </a:lnTo>
                  <a:lnTo>
                    <a:pt x="18863" y="118885"/>
                  </a:lnTo>
                  <a:lnTo>
                    <a:pt x="16831" y="118116"/>
                  </a:lnTo>
                  <a:lnTo>
                    <a:pt x="14873" y="117194"/>
                  </a:lnTo>
                  <a:lnTo>
                    <a:pt x="12950" y="116040"/>
                  </a:lnTo>
                  <a:lnTo>
                    <a:pt x="11100" y="114734"/>
                  </a:lnTo>
                  <a:lnTo>
                    <a:pt x="9359" y="113235"/>
                  </a:lnTo>
                  <a:lnTo>
                    <a:pt x="7690" y="111582"/>
                  </a:lnTo>
                  <a:lnTo>
                    <a:pt x="6130" y="109737"/>
                  </a:lnTo>
                  <a:lnTo>
                    <a:pt x="4752" y="107777"/>
                  </a:lnTo>
                  <a:lnTo>
                    <a:pt x="3591" y="105739"/>
                  </a:lnTo>
                  <a:lnTo>
                    <a:pt x="2575" y="103625"/>
                  </a:lnTo>
                  <a:lnTo>
                    <a:pt x="1741" y="101396"/>
                  </a:lnTo>
                  <a:lnTo>
                    <a:pt x="1051" y="99167"/>
                  </a:lnTo>
                  <a:lnTo>
                    <a:pt x="507" y="96899"/>
                  </a:lnTo>
                  <a:lnTo>
                    <a:pt x="181" y="94554"/>
                  </a:lnTo>
                  <a:lnTo>
                    <a:pt x="0" y="92248"/>
                  </a:lnTo>
                  <a:lnTo>
                    <a:pt x="0" y="89903"/>
                  </a:lnTo>
                  <a:lnTo>
                    <a:pt x="181" y="87559"/>
                  </a:lnTo>
                  <a:lnTo>
                    <a:pt x="507" y="85214"/>
                  </a:lnTo>
                  <a:lnTo>
                    <a:pt x="1051" y="82946"/>
                  </a:lnTo>
                  <a:lnTo>
                    <a:pt x="1741" y="80717"/>
                  </a:lnTo>
                  <a:lnTo>
                    <a:pt x="2575" y="78526"/>
                  </a:lnTo>
                  <a:lnTo>
                    <a:pt x="3591" y="76412"/>
                  </a:lnTo>
                  <a:lnTo>
                    <a:pt x="4752" y="74375"/>
                  </a:lnTo>
                  <a:lnTo>
                    <a:pt x="6130" y="72415"/>
                  </a:lnTo>
                  <a:lnTo>
                    <a:pt x="7690" y="70570"/>
                  </a:lnTo>
                  <a:lnTo>
                    <a:pt x="62394" y="10877"/>
                  </a:lnTo>
                  <a:lnTo>
                    <a:pt x="64353" y="8878"/>
                  </a:lnTo>
                  <a:lnTo>
                    <a:pt x="66384" y="7110"/>
                  </a:lnTo>
                  <a:lnTo>
                    <a:pt x="68488" y="5534"/>
                  </a:lnTo>
                  <a:lnTo>
                    <a:pt x="70701" y="4151"/>
                  </a:lnTo>
                  <a:lnTo>
                    <a:pt x="72986" y="2959"/>
                  </a:lnTo>
                  <a:lnTo>
                    <a:pt x="75308" y="1960"/>
                  </a:lnTo>
                  <a:lnTo>
                    <a:pt x="77702" y="1191"/>
                  </a:lnTo>
                  <a:lnTo>
                    <a:pt x="80096" y="576"/>
                  </a:lnTo>
                  <a:lnTo>
                    <a:pt x="82563" y="153"/>
                  </a:lnTo>
                  <a:lnTo>
                    <a:pt x="850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429" name="Shape 429"/>
          <p:cNvSpPr/>
          <p:nvPr/>
        </p:nvSpPr>
        <p:spPr>
          <a:xfrm>
            <a:off x="2364374" y="3789142"/>
            <a:ext cx="1733085" cy="90971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altLang="en-US" sz="1800" b="1" dirty="0">
                <a:solidFill>
                  <a:schemeClr val="accent2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오프라인</a:t>
            </a:r>
            <a:r>
              <a:rPr lang="ko-KR" altLang="en-US" sz="1800" b="1" dirty="0">
                <a:solidFill>
                  <a:srgbClr val="595959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 스터디 그룹</a:t>
            </a:r>
            <a:endParaRPr lang="en-US" sz="1200" dirty="0">
              <a:solidFill>
                <a:srgbClr val="595959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5127094" y="3789142"/>
            <a:ext cx="1937811" cy="97682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altLang="en-US" sz="1800" b="1" dirty="0">
                <a:solidFill>
                  <a:schemeClr val="accent2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자료 </a:t>
            </a:r>
            <a:r>
              <a:rPr lang="ko-KR" altLang="en-US" sz="1800" b="1" dirty="0" err="1">
                <a:solidFill>
                  <a:schemeClr val="accent2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공유ㆍ검색</a:t>
            </a:r>
            <a:r>
              <a:rPr lang="ko-KR" altLang="en-US" sz="1800" b="1" dirty="0">
                <a:solidFill>
                  <a:schemeClr val="accent2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800" b="1" dirty="0">
                <a:solidFill>
                  <a:srgbClr val="595959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어려움</a:t>
            </a:r>
            <a:endParaRPr lang="en-US" sz="1800" b="1" dirty="0">
              <a:solidFill>
                <a:srgbClr val="595959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8183076" y="3789142"/>
            <a:ext cx="1700374" cy="530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altLang="en-US" sz="1800" b="1" dirty="0">
                <a:solidFill>
                  <a:schemeClr val="accent2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분리</a:t>
            </a:r>
            <a:r>
              <a:rPr lang="ko-KR" altLang="en-US" sz="1800" b="1" dirty="0">
                <a:solidFill>
                  <a:srgbClr val="595959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된 매체</a:t>
            </a:r>
            <a:endParaRPr lang="en-US" sz="1200" dirty="0">
              <a:solidFill>
                <a:srgbClr val="595959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sp>
        <p:nvSpPr>
          <p:cNvPr id="32" name="Shape 232"/>
          <p:cNvSpPr/>
          <p:nvPr/>
        </p:nvSpPr>
        <p:spPr>
          <a:xfrm>
            <a:off x="423274" y="545525"/>
            <a:ext cx="2708685" cy="534000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2400" b="1" dirty="0">
                <a:solidFill>
                  <a:srgbClr val="FFFFFF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개발 배경 및 목표</a:t>
            </a:r>
            <a:endParaRPr lang="en-US" sz="2400" b="1" dirty="0">
              <a:solidFill>
                <a:srgbClr val="FFFFFF"/>
              </a:solidFill>
              <a:latin typeface="10X10" panose="020D0604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57054" y="1551576"/>
            <a:ext cx="2147726" cy="2147726"/>
            <a:chOff x="1811090" y="2085592"/>
            <a:chExt cx="2147726" cy="2147726"/>
          </a:xfrm>
        </p:grpSpPr>
        <p:sp>
          <p:nvSpPr>
            <p:cNvPr id="36" name="Shape 427"/>
            <p:cNvSpPr/>
            <p:nvPr/>
          </p:nvSpPr>
          <p:spPr>
            <a:xfrm>
              <a:off x="1811090" y="2085592"/>
              <a:ext cx="2147726" cy="2147726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-1466" r="1466" b="19537"/>
            <a:stretch/>
          </p:blipFill>
          <p:spPr>
            <a:xfrm>
              <a:off x="2096252" y="2524836"/>
              <a:ext cx="1577402" cy="1269237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7959400" y="1551576"/>
            <a:ext cx="2147726" cy="2147726"/>
            <a:chOff x="7959400" y="1828664"/>
            <a:chExt cx="2147726" cy="2147726"/>
          </a:xfrm>
        </p:grpSpPr>
        <p:sp>
          <p:nvSpPr>
            <p:cNvPr id="38" name="Shape 427"/>
            <p:cNvSpPr/>
            <p:nvPr/>
          </p:nvSpPr>
          <p:spPr>
            <a:xfrm>
              <a:off x="7959400" y="1828664"/>
              <a:ext cx="2147726" cy="2147726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248115" y="2852263"/>
              <a:ext cx="666093" cy="66609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102213" y="2754286"/>
              <a:ext cx="862045" cy="86204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035636" y="2067361"/>
              <a:ext cx="1740617" cy="835165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3060700" y="5152086"/>
            <a:ext cx="6096000" cy="94179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-69850" algn="ctr">
              <a:lnSpc>
                <a:spcPct val="115000"/>
              </a:lnSpc>
            </a:pPr>
            <a:r>
              <a:rPr lang="ko-KR" altLang="en-US" sz="1600" dirty="0">
                <a:solidFill>
                  <a:srgbClr val="434343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스터디 그룹을 </a:t>
            </a:r>
            <a:r>
              <a:rPr lang="ko-KR" altLang="en-US" sz="1600" dirty="0">
                <a:solidFill>
                  <a:schemeClr val="accent2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형성</a:t>
            </a:r>
            <a:r>
              <a:rPr lang="ko-KR" altLang="en-US" sz="1600" dirty="0">
                <a:solidFill>
                  <a:srgbClr val="434343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하고 그룹 내에서의 </a:t>
            </a:r>
            <a:r>
              <a:rPr lang="ko-KR" altLang="en-US" sz="1600" dirty="0">
                <a:solidFill>
                  <a:schemeClr val="accent2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소통</a:t>
            </a:r>
            <a:r>
              <a:rPr lang="ko-KR" altLang="en-US" sz="1600" dirty="0">
                <a:solidFill>
                  <a:srgbClr val="434343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과 </a:t>
            </a:r>
            <a:endParaRPr lang="en-US" altLang="ko-KR" sz="1600" dirty="0">
              <a:solidFill>
                <a:srgbClr val="434343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0" indent="-69850" algn="ctr">
              <a:lnSpc>
                <a:spcPct val="115000"/>
              </a:lnSpc>
            </a:pPr>
            <a:endParaRPr lang="ko-KR" altLang="en-US" sz="1600" dirty="0">
              <a:solidFill>
                <a:srgbClr val="434343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0" indent="-69850" algn="ctr">
              <a:lnSpc>
                <a:spcPct val="115000"/>
              </a:lnSpc>
              <a:buClr>
                <a:schemeClr val="dk1"/>
              </a:buClr>
            </a:pPr>
            <a:r>
              <a:rPr lang="ko-KR" altLang="en-US" sz="1600" dirty="0">
                <a:solidFill>
                  <a:schemeClr val="accent2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파일 공유</a:t>
            </a:r>
            <a:r>
              <a:rPr lang="ko-KR" altLang="en-US" sz="1600" dirty="0">
                <a:solidFill>
                  <a:srgbClr val="434343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를 용이하게 할 수 있도록 편의를 제공하기 위한 프로젝트</a:t>
            </a:r>
            <a:endParaRPr lang="en-US" altLang="ko-KR" sz="1600" dirty="0">
              <a:solidFill>
                <a:srgbClr val="434343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423275" y="545525"/>
            <a:ext cx="2943000" cy="534000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ko-KR" altLang="en-US" sz="2400" b="1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기존</a:t>
            </a:r>
            <a:r>
              <a:rPr lang="en-US" altLang="ko-KR" sz="2400" b="1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사이트 분석</a:t>
            </a:r>
            <a:endParaRPr lang="en-US" sz="2400" b="1" dirty="0">
              <a:solidFill>
                <a:schemeClr val="bg1"/>
              </a:solidFill>
              <a:latin typeface="10X10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337089"/>
              </p:ext>
            </p:extLst>
          </p:nvPr>
        </p:nvGraphicFramePr>
        <p:xfrm>
          <a:off x="932478" y="1244183"/>
          <a:ext cx="10141564" cy="542177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84415">
                  <a:extLst>
                    <a:ext uri="{9D8B030D-6E8A-4147-A177-3AD203B41FA5}">
                      <a16:colId xmlns:a16="http://schemas.microsoft.com/office/drawing/2014/main" val="3609465652"/>
                    </a:ext>
                  </a:extLst>
                </a:gridCol>
                <a:gridCol w="4315768">
                  <a:extLst>
                    <a:ext uri="{9D8B030D-6E8A-4147-A177-3AD203B41FA5}">
                      <a16:colId xmlns:a16="http://schemas.microsoft.com/office/drawing/2014/main" val="1451020598"/>
                    </a:ext>
                  </a:extLst>
                </a:gridCol>
                <a:gridCol w="4341381">
                  <a:extLst>
                    <a:ext uri="{9D8B030D-6E8A-4147-A177-3AD203B41FA5}">
                      <a16:colId xmlns:a16="http://schemas.microsoft.com/office/drawing/2014/main" val="1570172385"/>
                    </a:ext>
                  </a:extLst>
                </a:gridCol>
              </a:tblGrid>
              <a:tr h="569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사이트명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네이버 밴드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구글드라이브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339039"/>
                  </a:ext>
                </a:extLst>
              </a:tr>
              <a:tr h="2135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사이트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340754"/>
                  </a:ext>
                </a:extLst>
              </a:tr>
              <a:tr h="1001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서비스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모임 계획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관리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등을 도와주는 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SNS</a:t>
                      </a: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그룹 내에서의 배타적인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글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, 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사진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, 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파일공유</a:t>
                      </a:r>
                      <a:endParaRPr lang="en-US" altLang="ko-KR" sz="1600" b="0" baseline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 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파일 업로드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/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다운로드가 가능한 클라우드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1600" b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폴더 단위로 공유하여 자료 관리가 편리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06848"/>
                  </a:ext>
                </a:extLst>
              </a:tr>
              <a:tr h="857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스터디용도로써단점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카테고리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/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날짜별 파일 찾기 등이 어려움 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일정 공유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공지나 자료에 대한 설명은 다른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SNS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상에서 따로 해야함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204512"/>
                  </a:ext>
                </a:extLst>
              </a:tr>
              <a:tr h="857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스터디허브에서 보완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파일을 쉽게 찾을 수 있도록 분류하면서 자료설명을 추가할 수 있는 파일공유 게시판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기능</a:t>
                      </a:r>
                      <a:endParaRPr lang="en-US" altLang="ko-KR" sz="1600" b="0" baseline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일정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, 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공지사항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, 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파일공유 모두 사이트 하나로 해결</a:t>
                      </a:r>
                      <a:endParaRPr lang="en-US" altLang="ko-KR" sz="1600" b="0" baseline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280684"/>
                  </a:ext>
                </a:extLst>
              </a:tr>
            </a:tbl>
          </a:graphicData>
        </a:graphic>
      </p:graphicFrame>
      <p:pic>
        <p:nvPicPr>
          <p:cNvPr id="6" name="Picture 6" descr="Image result for 네이버밴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599" y="1872787"/>
            <a:ext cx="3756555" cy="2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구글 드라이브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85"/>
          <a:stretch/>
        </p:blipFill>
        <p:spPr bwMode="auto">
          <a:xfrm>
            <a:off x="6794693" y="1872787"/>
            <a:ext cx="4135904" cy="186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423275" y="545525"/>
            <a:ext cx="2943000" cy="534000"/>
          </a:xfrm>
          <a:prstGeom prst="roundRect">
            <a:avLst>
              <a:gd name="adj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ko-KR" altLang="en-US" sz="2400" b="1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유사</a:t>
            </a:r>
            <a:r>
              <a:rPr lang="en-US" altLang="ko-KR" sz="2400" b="1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사이트 분석</a:t>
            </a:r>
            <a:endParaRPr lang="en-US" sz="2400" b="1" dirty="0">
              <a:solidFill>
                <a:schemeClr val="bg1"/>
              </a:solidFill>
              <a:latin typeface="10X10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228" y="1410993"/>
            <a:ext cx="2590113" cy="615831"/>
          </a:xfrm>
          <a:prstGeom prst="rect">
            <a:avLst/>
          </a:prstGeom>
        </p:spPr>
      </p:pic>
      <p:pic>
        <p:nvPicPr>
          <p:cNvPr id="7" name="Picture 4" descr="Noticebo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377" y="2084867"/>
            <a:ext cx="3299776" cy="247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31378" y="4935070"/>
            <a:ext cx="3299776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초</a:t>
            </a:r>
            <a:r>
              <a:rPr lang="en-US" altLang="ko-KR" sz="1600"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중</a:t>
            </a:r>
            <a:r>
              <a:rPr lang="en-US" altLang="ko-KR" sz="1600"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고 학생</a:t>
            </a:r>
            <a:r>
              <a:rPr lang="en-US" altLang="ko-KR" sz="160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교사</a:t>
            </a:r>
            <a:r>
              <a:rPr lang="en-US" altLang="ko-KR" sz="160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학부모 대상</a:t>
            </a:r>
            <a:endParaRPr lang="en-US" altLang="ko-KR" sz="160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공지</a:t>
            </a:r>
            <a:r>
              <a:rPr lang="en-US" altLang="ko-KR" sz="160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게시글</a:t>
            </a:r>
            <a:r>
              <a:rPr lang="en-US" altLang="ko-KR" sz="160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수업 자료 공유</a:t>
            </a:r>
            <a:endParaRPr lang="en-US" altLang="ko-KR" sz="160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과제제출</a:t>
            </a:r>
            <a:r>
              <a:rPr lang="en-US" altLang="ko-KR" sz="160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취합</a:t>
            </a:r>
            <a:r>
              <a:rPr lang="en-US" altLang="ko-KR" sz="160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통계 기능</a:t>
            </a:r>
          </a:p>
        </p:txBody>
      </p:sp>
      <p:pic>
        <p:nvPicPr>
          <p:cNvPr id="2054" name="Picture 6" descr="Image result for 스터디서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17" y="2084867"/>
            <a:ext cx="3232058" cy="247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377" y="1187687"/>
            <a:ext cx="839137" cy="83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165917" y="4923386"/>
            <a:ext cx="3868615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영어</a:t>
            </a:r>
            <a:r>
              <a:rPr lang="en-US" altLang="ko-KR" sz="1600"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중국어 회화 스터디 위주</a:t>
            </a:r>
            <a:endParaRPr lang="en-US" altLang="ko-KR" sz="160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유료로 운영되는 스터디 모집</a:t>
            </a:r>
            <a:endParaRPr lang="en-US" altLang="ko-KR" sz="160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지역</a:t>
            </a:r>
            <a:r>
              <a:rPr lang="en-US" altLang="ko-KR" sz="1600"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레벨</a:t>
            </a:r>
            <a:r>
              <a:rPr lang="en-US" altLang="ko-KR" sz="1600"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시간별 필터로 원하는 스터디를 찾을 수 있음</a:t>
            </a:r>
          </a:p>
        </p:txBody>
      </p:sp>
    </p:spTree>
    <p:extLst>
      <p:ext uri="{BB962C8B-B14F-4D97-AF65-F5344CB8AC3E}">
        <p14:creationId xmlns:p14="http://schemas.microsoft.com/office/powerpoint/2010/main" val="524246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99000"/>
          </a:schemeClr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423275" y="545525"/>
            <a:ext cx="1938925" cy="534000"/>
          </a:xfrm>
          <a:prstGeom prst="roundRect">
            <a:avLst>
              <a:gd name="adj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구현 계획</a:t>
            </a:r>
            <a:endParaRPr lang="en-US" altLang="ko-KR" sz="2400" b="1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42416" y="771748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사용자 및 기능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310967" y="1066378"/>
            <a:ext cx="1262227" cy="0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606320" y="1252613"/>
            <a:ext cx="1249190" cy="1129105"/>
            <a:chOff x="9183754" y="1444245"/>
            <a:chExt cx="1576415" cy="1500226"/>
          </a:xfrm>
        </p:grpSpPr>
        <p:pic>
          <p:nvPicPr>
            <p:cNvPr id="2064" name="Picture 16" descr="https://d30y9cdsu7xlg0.cloudfront.net/png/1169242-200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5248" y="1444245"/>
              <a:ext cx="634921" cy="63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https://d30y9cdsu7xlg0.cloudfront.net/png/83902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3754" y="1674630"/>
              <a:ext cx="1269841" cy="1269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1588957" y="1944623"/>
            <a:ext cx="9024079" cy="4037174"/>
            <a:chOff x="1588957" y="1944623"/>
            <a:chExt cx="9024079" cy="4037174"/>
          </a:xfrm>
        </p:grpSpPr>
        <p:sp>
          <p:nvSpPr>
            <p:cNvPr id="15" name="사각형: 둥근 모서리 14"/>
            <p:cNvSpPr/>
            <p:nvPr/>
          </p:nvSpPr>
          <p:spPr>
            <a:xfrm>
              <a:off x="1588957" y="2381718"/>
              <a:ext cx="9024079" cy="360007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052715" y="3228792"/>
              <a:ext cx="3239224" cy="1913173"/>
              <a:chOff x="1392737" y="2794078"/>
              <a:chExt cx="3239224" cy="1927824"/>
            </a:xfrm>
          </p:grpSpPr>
          <p:sp>
            <p:nvSpPr>
              <p:cNvPr id="12" name="사각형: 둥근 모서리 11"/>
              <p:cNvSpPr/>
              <p:nvPr/>
            </p:nvSpPr>
            <p:spPr>
              <a:xfrm>
                <a:off x="1392737" y="2794078"/>
                <a:ext cx="3239224" cy="1927824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600">
                    <a:solidFill>
                      <a:schemeClr val="tx1"/>
                    </a:solidFill>
                    <a:latin typeface="10X10" panose="020D0604000000000000" pitchFamily="50" charset="-127"/>
                    <a:ea typeface="10X10" panose="020D0604000000000000" pitchFamily="50" charset="-127"/>
                  </a:rPr>
                  <a:t>스터디 모집 및 가입 페이지</a:t>
                </a:r>
              </a:p>
            </p:txBody>
          </p:sp>
          <p:pic>
            <p:nvPicPr>
              <p:cNvPr id="2066" name="Picture 18" descr="https://d30y9cdsu7xlg0.cloudfront.net/png/770826-200.png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5762" y="2998033"/>
                <a:ext cx="756438" cy="756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2" name="그룹 21"/>
              <p:cNvGrpSpPr/>
              <p:nvPr/>
            </p:nvGrpSpPr>
            <p:grpSpPr>
              <a:xfrm>
                <a:off x="3576592" y="2897148"/>
                <a:ext cx="850051" cy="857194"/>
                <a:chOff x="6708320" y="1492167"/>
                <a:chExt cx="1440202" cy="1452304"/>
              </a:xfrm>
            </p:grpSpPr>
            <p:pic>
              <p:nvPicPr>
                <p:cNvPr id="23" name="Picture 8" descr="https://d30y9cdsu7xlg0.cloudfront.net/png/839026-200.png"/>
                <p:cNvPicPr>
                  <a:picLocks noChangeAspect="1" noChangeArrowheads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08320" y="1674630"/>
                  <a:ext cx="1269841" cy="12698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10" descr="https://d30y9cdsu7xlg0.cloudfront.net/png/889317-200.png"/>
                <p:cNvPicPr>
                  <a:picLocks noChangeAspect="1" noChangeArrowheads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0586" y="1492167"/>
                  <a:ext cx="507936" cy="5079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" name="화살표: 위쪽/아래쪽 10"/>
              <p:cNvSpPr/>
              <p:nvPr/>
            </p:nvSpPr>
            <p:spPr>
              <a:xfrm rot="5400000">
                <a:off x="2871310" y="2999959"/>
                <a:ext cx="273464" cy="858083"/>
              </a:xfrm>
              <a:prstGeom prst="upDown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사각형: 둥근 모서리 36"/>
            <p:cNvSpPr/>
            <p:nvPr/>
          </p:nvSpPr>
          <p:spPr>
            <a:xfrm>
              <a:off x="6902196" y="3228792"/>
              <a:ext cx="3239224" cy="191317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스터디 구성원 간 </a:t>
              </a:r>
              <a:endParaRPr lang="en-US" altLang="ko-KR" sz="160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자료</a:t>
              </a:r>
              <a:r>
                <a:rPr lang="en-US" altLang="ko-KR" sz="1600">
                  <a:solidFill>
                    <a:schemeClr val="tx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,</a:t>
              </a:r>
              <a:r>
                <a:rPr lang="ko-KR" altLang="en-US" sz="1600">
                  <a:solidFill>
                    <a:schemeClr val="tx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공지</a:t>
              </a:r>
              <a:r>
                <a:rPr lang="en-US" altLang="ko-KR" sz="1600">
                  <a:solidFill>
                    <a:schemeClr val="tx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,</a:t>
              </a:r>
              <a:r>
                <a:rPr lang="ko-KR" altLang="en-US" sz="1600">
                  <a:solidFill>
                    <a:schemeClr val="tx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일정 공유 페이지</a:t>
              </a:r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9086051" y="3331079"/>
              <a:ext cx="850051" cy="850680"/>
              <a:chOff x="6708320" y="1492167"/>
              <a:chExt cx="1440202" cy="1452304"/>
            </a:xfrm>
          </p:grpSpPr>
          <p:pic>
            <p:nvPicPr>
              <p:cNvPr id="41" name="Picture 8" descr="https://d30y9cdsu7xlg0.cloudfront.net/png/839026-200.png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8320" y="1674630"/>
                <a:ext cx="1269841" cy="12698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0" descr="https://d30y9cdsu7xlg0.cloudfront.net/png/889317-200.png"/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0586" y="1492167"/>
                <a:ext cx="507936" cy="5079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0" name="화살표: 위쪽/아래쪽 39"/>
            <p:cNvSpPr/>
            <p:nvPr/>
          </p:nvSpPr>
          <p:spPr>
            <a:xfrm rot="5400000">
              <a:off x="8381808" y="3429848"/>
              <a:ext cx="271386" cy="858083"/>
            </a:xfrm>
            <a:prstGeom prst="up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6" name="Picture 8" descr="https://d30y9cdsu7xlg0.cloudfront.net/png/83902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4371" y="3428136"/>
              <a:ext cx="814580" cy="75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화살표: 오른쪽 16"/>
            <p:cNvSpPr/>
            <p:nvPr/>
          </p:nvSpPr>
          <p:spPr>
            <a:xfrm>
              <a:off x="5606320" y="3723196"/>
              <a:ext cx="1006253" cy="863794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65740" y="4181758"/>
              <a:ext cx="756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0X10" panose="020D0604000000000000" pitchFamily="50" charset="-127"/>
                  <a:ea typeface="10X10" panose="020D0604000000000000" pitchFamily="50" charset="-127"/>
                </a:rPr>
                <a:t>비회원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96259" y="4200196"/>
              <a:ext cx="756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0X10" panose="020D0604000000000000" pitchFamily="50" charset="-127"/>
                  <a:ea typeface="10X10" panose="020D0604000000000000" pitchFamily="50" charset="-127"/>
                </a:rPr>
                <a:t>그룹장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174008" y="4223340"/>
              <a:ext cx="756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0X10" panose="020D0604000000000000" pitchFamily="50" charset="-127"/>
                  <a:ea typeface="10X10" panose="020D0604000000000000" pitchFamily="50" charset="-127"/>
                </a:rPr>
                <a:t>그룹장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92513" y="4200296"/>
              <a:ext cx="756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0X10" panose="020D0604000000000000" pitchFamily="50" charset="-127"/>
                  <a:ea typeface="10X10" panose="020D0604000000000000" pitchFamily="50" charset="-127"/>
                </a:rPr>
                <a:t>그룹원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612573" y="1944623"/>
              <a:ext cx="756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0X10" panose="020D0604000000000000" pitchFamily="50" charset="-127"/>
                  <a:ea typeface="10X10" panose="020D0604000000000000" pitchFamily="50" charset="-127"/>
                </a:rPr>
                <a:t>관리자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874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99000"/>
          </a:schemeClr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423275" y="545525"/>
            <a:ext cx="1938925" cy="534000"/>
          </a:xfrm>
          <a:prstGeom prst="roundRect">
            <a:avLst>
              <a:gd name="adj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구현 계획</a:t>
            </a:r>
            <a:endParaRPr lang="en-US" altLang="ko-KR" sz="2400" b="1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2056" name="Picture 8" descr="https://d30y9cdsu7xlg0.cloudfront.net/png/839026-200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886" y="1674630"/>
            <a:ext cx="1269841" cy="126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d30y9cdsu7xlg0.cloudfront.net/png/770826-200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387" y="1674631"/>
            <a:ext cx="1269841" cy="126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9183754" y="1444245"/>
            <a:ext cx="1576415" cy="1500226"/>
            <a:chOff x="9183754" y="1444245"/>
            <a:chExt cx="1576415" cy="1500226"/>
          </a:xfrm>
        </p:grpSpPr>
        <p:pic>
          <p:nvPicPr>
            <p:cNvPr id="2064" name="Picture 16" descr="https://d30y9cdsu7xlg0.cloudfront.net/png/1169242-200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5248" y="1444245"/>
              <a:ext cx="634921" cy="63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https://d30y9cdsu7xlg0.cloudfront.net/png/839026-200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3754" y="1674630"/>
              <a:ext cx="1269841" cy="1269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6708320" y="1492167"/>
            <a:ext cx="1440202" cy="1452304"/>
            <a:chOff x="6708320" y="1492167"/>
            <a:chExt cx="1440202" cy="1452304"/>
          </a:xfrm>
        </p:grpSpPr>
        <p:pic>
          <p:nvPicPr>
            <p:cNvPr id="20" name="Picture 8" descr="https://d30y9cdsu7xlg0.cloudfront.net/png/839026-200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8320" y="1674630"/>
              <a:ext cx="1269841" cy="1269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s://d30y9cdsu7xlg0.cloudfront.net/png/889317-200.png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0586" y="1492167"/>
              <a:ext cx="507936" cy="507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직사각형 3"/>
          <p:cNvSpPr/>
          <p:nvPr/>
        </p:nvSpPr>
        <p:spPr>
          <a:xfrm>
            <a:off x="1656170" y="3116047"/>
            <a:ext cx="137249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10X10" panose="020D0604000000000000" pitchFamily="50" charset="-127"/>
                <a:ea typeface="10X10" panose="020D0604000000000000" pitchFamily="50" charset="-127"/>
              </a:rPr>
              <a:t>비회원</a:t>
            </a:r>
            <a:endParaRPr lang="en-US" altLang="ko-KR" b="1" dirty="0">
              <a:solidFill>
                <a:srgbClr val="C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제한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적 </a:t>
            </a:r>
            <a:endParaRPr lang="en-US" altLang="ko-KR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  - 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글읽기</a:t>
            </a:r>
            <a:endParaRPr lang="en-US" altLang="ko-KR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 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-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파일다운로드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797728" y="4207720"/>
            <a:ext cx="1661032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10X10" panose="020D0604000000000000" pitchFamily="50" charset="-127"/>
                <a:ea typeface="10X10" panose="020D0604000000000000" pitchFamily="50" charset="-127"/>
              </a:rPr>
              <a:t>  &lt;</a:t>
            </a:r>
            <a:r>
              <a:rPr lang="ko-KR" altLang="en-US" b="1" dirty="0" err="1">
                <a:latin typeface="10X10" panose="020D0604000000000000" pitchFamily="50" charset="-127"/>
                <a:ea typeface="10X10" panose="020D0604000000000000" pitchFamily="50" charset="-127"/>
              </a:rPr>
              <a:t>그룹원</a:t>
            </a:r>
            <a:r>
              <a:rPr lang="ko-KR" altLang="en-US" b="1" dirty="0">
                <a:latin typeface="10X10" panose="020D0604000000000000" pitchFamily="50" charset="-127"/>
                <a:ea typeface="10X10" panose="020D0604000000000000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 - 그룹 탈퇴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 - 게시 글쓰기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 - 파일공유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 - 그룹 Q&amp;A 글쓰기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919574" y="4155522"/>
            <a:ext cx="2853666" cy="2354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10X10" panose="020D0604000000000000" pitchFamily="50" charset="-127"/>
                <a:ea typeface="10X10" panose="020D0604000000000000" pitchFamily="50" charset="-127"/>
              </a:rPr>
              <a:t>  &lt;</a:t>
            </a:r>
            <a:r>
              <a:rPr lang="ko-KR" altLang="en-US" b="1" dirty="0" err="1">
                <a:latin typeface="10X10" panose="020D0604000000000000" pitchFamily="50" charset="-127"/>
                <a:ea typeface="10X10" panose="020D0604000000000000" pitchFamily="50" charset="-127"/>
              </a:rPr>
              <a:t>그룹장</a:t>
            </a:r>
            <a:r>
              <a:rPr lang="ko-KR" altLang="en-US" b="1" dirty="0">
                <a:latin typeface="10X10" panose="020D0604000000000000" pitchFamily="50" charset="-127"/>
                <a:ea typeface="10X10" panose="020D0604000000000000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  - 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그룹 게시판 관리 및 글쓰기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  - 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파일공유 게시판 관리 및 파일공유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 - Q&amp;A 관리 및 글쓰기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 - 모집 게시판 글쓰기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 - </a:t>
            </a:r>
            <a:r>
              <a:rPr lang="ko-KR" altLang="en-US" dirty="0" err="1">
                <a:latin typeface="10X10" panose="020D0604000000000000" pitchFamily="50" charset="-127"/>
                <a:ea typeface="10X10" panose="020D0604000000000000" pitchFamily="50" charset="-127"/>
              </a:rPr>
              <a:t>그룹원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관리(초대, </a:t>
            </a:r>
            <a:r>
              <a:rPr lang="ko-KR" altLang="en-US" dirty="0" err="1">
                <a:latin typeface="10X10" panose="020D0604000000000000" pitchFamily="50" charset="-127"/>
                <a:ea typeface="10X10" panose="020D0604000000000000" pitchFamily="50" charset="-127"/>
              </a:rPr>
              <a:t>강퇴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 - 그룹 해체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083537" y="3116048"/>
            <a:ext cx="153439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10X10" panose="020D0604000000000000" pitchFamily="50" charset="-127"/>
                <a:ea typeface="10X10" panose="020D0604000000000000" pitchFamily="50" charset="-127"/>
              </a:rPr>
              <a:t>관리자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- 공지 설정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- 모집 게시판 관리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- Q&amp;A 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119298" y="3116047"/>
            <a:ext cx="416023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10X10" panose="020D0604000000000000" pitchFamily="50" charset="-127"/>
                <a:ea typeface="10X10" panose="020D0604000000000000" pitchFamily="50" charset="-127"/>
              </a:rPr>
              <a:t>		</a:t>
            </a:r>
            <a:r>
              <a:rPr lang="ko-KR" altLang="en-US" b="1" dirty="0">
                <a:latin typeface="10X10" panose="020D0604000000000000" pitchFamily="50" charset="-127"/>
                <a:ea typeface="10X10" panose="020D0604000000000000" pitchFamily="50" charset="-127"/>
              </a:rPr>
              <a:t>회원</a:t>
            </a:r>
            <a:endParaRPr lang="en-US" altLang="ko-KR" b="1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  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- 그룹 생성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	</a:t>
            </a:r>
            <a:r>
              <a:rPr lang="ko-KR" altLang="en-US">
                <a:latin typeface="10X10" panose="020D0604000000000000" pitchFamily="50" charset="-127"/>
                <a:ea typeface="10X10" panose="020D0604000000000000" pitchFamily="50" charset="-127"/>
              </a:rPr>
              <a:t>   </a:t>
            </a:r>
            <a:r>
              <a:rPr lang="en-US" altLang="ko-KR">
                <a:latin typeface="10X10" panose="020D0604000000000000" pitchFamily="50" charset="-127"/>
                <a:ea typeface="10X10" panose="020D0604000000000000" pitchFamily="50" charset="-127"/>
              </a:rPr>
              <a:t>	   </a:t>
            </a:r>
            <a:r>
              <a:rPr lang="ko-KR" altLang="en-US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- 그룹 가입신청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 - 메시지 보내기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	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   - 메인 Q&amp;A 글쓰기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3614057" y="1153882"/>
            <a:ext cx="5334000" cy="5453747"/>
          </a:xfrm>
          <a:prstGeom prst="roundRect">
            <a:avLst>
              <a:gd name="adj" fmla="val 3736"/>
            </a:avLst>
          </a:prstGeom>
          <a:noFill/>
          <a:ln w="31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803957" y="3116047"/>
            <a:ext cx="4959043" cy="1061829"/>
          </a:xfrm>
          <a:prstGeom prst="roundRect">
            <a:avLst>
              <a:gd name="adj" fmla="val 3736"/>
            </a:avLst>
          </a:prstGeom>
          <a:noFill/>
          <a:ln w="31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42416" y="771748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사용자 및 기능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310013" y="1051389"/>
            <a:ext cx="1262227" cy="0"/>
          </a:xfrm>
          <a:prstGeom prst="line">
            <a:avLst/>
          </a:prstGeom>
          <a:ln>
            <a:solidFill>
              <a:srgbClr val="A1B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139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2"/>
          <p:cNvSpPr/>
          <p:nvPr/>
        </p:nvSpPr>
        <p:spPr>
          <a:xfrm>
            <a:off x="423274" y="545525"/>
            <a:ext cx="3789497" cy="534000"/>
          </a:xfrm>
          <a:prstGeom prst="roundRect">
            <a:avLst>
              <a:gd name="adj" fmla="val 1666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lvl="0" algn="ctr"/>
            <a:r>
              <a:rPr lang="en-US" altLang="ko-KR" sz="2400" b="1" dirty="0" err="1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개발</a:t>
            </a:r>
            <a:r>
              <a:rPr lang="en-US" altLang="ko-KR" sz="2400" b="1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환경</a:t>
            </a:r>
            <a:r>
              <a:rPr lang="en-US" altLang="ko-KR" sz="2400" b="1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ㆍ </a:t>
            </a:r>
            <a:r>
              <a:rPr lang="en-US" altLang="ko-KR" sz="2400" b="1" dirty="0" err="1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언어</a:t>
            </a:r>
            <a:r>
              <a:rPr lang="en-US" altLang="ko-KR" sz="2400" b="1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ㆍ </a:t>
            </a:r>
            <a:r>
              <a:rPr lang="en-US" altLang="ko-KR" sz="2400" b="1" dirty="0" err="1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도구</a:t>
            </a:r>
            <a:endParaRPr lang="en-US" altLang="ko-KR" sz="2400" b="1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4098" name="Picture 2" descr="Tomcat 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55" y="1723537"/>
            <a:ext cx="122872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337" y="1698335"/>
            <a:ext cx="1210316" cy="8763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093" y="3124154"/>
            <a:ext cx="790575" cy="14478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925" y="3150339"/>
            <a:ext cx="2377098" cy="139543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9161" y="5019018"/>
            <a:ext cx="3242324" cy="120182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2506" y="1935699"/>
            <a:ext cx="3364192" cy="638936"/>
          </a:xfrm>
          <a:prstGeom prst="rect">
            <a:avLst/>
          </a:prstGeom>
        </p:spPr>
      </p:pic>
      <p:pic>
        <p:nvPicPr>
          <p:cNvPr id="29" name="Picture 14" descr="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371" y="5302932"/>
            <a:ext cx="3359004" cy="78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2707" y="5096271"/>
            <a:ext cx="1047316" cy="104731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6733" y="3065557"/>
            <a:ext cx="2608324" cy="156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82377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0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347</Words>
  <Application>Microsoft Office PowerPoint</Application>
  <PresentationFormat>와이드스크린</PresentationFormat>
  <Paragraphs>105</Paragraphs>
  <Slides>12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Arial</vt:lpstr>
      <vt:lpstr>10X10</vt:lpstr>
      <vt:lpstr>맑은 고딕</vt:lpstr>
      <vt:lpstr>배달의민족 주아</vt:lpstr>
      <vt:lpstr>Office 테마</vt:lpstr>
      <vt:lpstr>60_Office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Mihyang(Mia)</dc:creator>
  <cp:lastModifiedBy>Hwang</cp:lastModifiedBy>
  <cp:revision>61</cp:revision>
  <dcterms:modified xsi:type="dcterms:W3CDTF">2017-09-10T22:40:37Z</dcterms:modified>
</cp:coreProperties>
</file>